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2"/>
  </p:notesMasterIdLst>
  <p:sldIdLst>
    <p:sldId id="256" r:id="rId2"/>
    <p:sldId id="281" r:id="rId3"/>
    <p:sldId id="280" r:id="rId4"/>
    <p:sldId id="282" r:id="rId5"/>
    <p:sldId id="283" r:id="rId6"/>
    <p:sldId id="285" r:id="rId7"/>
    <p:sldId id="286" r:id="rId8"/>
    <p:sldId id="288" r:id="rId9"/>
    <p:sldId id="289" r:id="rId10"/>
    <p:sldId id="290" r:id="rId11"/>
    <p:sldId id="291" r:id="rId12"/>
    <p:sldId id="292" r:id="rId13"/>
    <p:sldId id="276" r:id="rId14"/>
    <p:sldId id="274" r:id="rId15"/>
    <p:sldId id="275" r:id="rId16"/>
    <p:sldId id="270" r:id="rId17"/>
    <p:sldId id="272" r:id="rId18"/>
    <p:sldId id="262" r:id="rId19"/>
    <p:sldId id="263" r:id="rId20"/>
    <p:sldId id="264" r:id="rId21"/>
    <p:sldId id="293" r:id="rId22"/>
    <p:sldId id="294" r:id="rId23"/>
    <p:sldId id="295" r:id="rId24"/>
    <p:sldId id="296" r:id="rId25"/>
    <p:sldId id="259" r:id="rId26"/>
    <p:sldId id="260" r:id="rId27"/>
    <p:sldId id="261" r:id="rId28"/>
    <p:sldId id="297" r:id="rId29"/>
    <p:sldId id="298" r:id="rId30"/>
    <p:sldId id="265" r:id="rId31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322" y="9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ject.co/communication-statistics-2020/" TargetMode="External"/><Relationship Id="rId2" Type="http://schemas.openxmlformats.org/officeDocument/2006/relationships/hyperlink" Target="https://www.pmi.org/learning/thought-leadership/pulse/pulse-of-the-profession-2018" TargetMode="External"/><Relationship Id="rId1" Type="http://schemas.openxmlformats.org/officeDocument/2006/relationships/hyperlink" Target="https://www.nextiva.com/x/business-communication-report/" TargetMode="Externa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svg"/><Relationship Id="rId1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ject.co/communication-statistics-2020/" TargetMode="External"/><Relationship Id="rId2" Type="http://schemas.openxmlformats.org/officeDocument/2006/relationships/hyperlink" Target="https://www.pmi.org/learning/thought-leadership/pulse/pulse-of-the-profession-2018" TargetMode="External"/><Relationship Id="rId1" Type="http://schemas.openxmlformats.org/officeDocument/2006/relationships/hyperlink" Target="https://www.nextiva.com/x/business-communication-report/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svg"/><Relationship Id="rId1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A0B7E1-E9FB-4392-BFCB-86183D1EDCF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7233CE4-150A-4EAF-A504-FB3864609A6F}">
      <dgm:prSet/>
      <dgm:spPr/>
      <dgm:t>
        <a:bodyPr/>
        <a:lstStyle/>
        <a:p>
          <a:r>
            <a:rPr lang="pt-BR" b="1" i="0"/>
            <a:t>60% dos profissionais</a:t>
          </a:r>
          <a:r>
            <a:rPr lang="pt-BR" b="0" i="0"/>
            <a:t> que participaram do </a:t>
          </a:r>
          <a:r>
            <a:rPr lang="pt-BR" b="0" i="1" u="sng">
              <a:hlinkClick xmlns:r="http://schemas.openxmlformats.org/officeDocument/2006/relationships" r:id="rId1"/>
            </a:rPr>
            <a:t>2020 State of Business Communication Report</a:t>
          </a:r>
          <a:r>
            <a:rPr lang="pt-BR" b="0" i="0"/>
            <a:t> disseram ter todos os meses pelo menos um contratempo no trabalho devido a problemas de comunicação;</a:t>
          </a:r>
          <a:endParaRPr lang="en-US"/>
        </a:p>
      </dgm:t>
    </dgm:pt>
    <dgm:pt modelId="{A2584745-BA2F-483C-A4C8-891D8ECCA3D0}" type="parTrans" cxnId="{6AEDEDE0-4806-4F50-9B63-6ECA6F1D0900}">
      <dgm:prSet/>
      <dgm:spPr/>
      <dgm:t>
        <a:bodyPr/>
        <a:lstStyle/>
        <a:p>
          <a:endParaRPr lang="en-US"/>
        </a:p>
      </dgm:t>
    </dgm:pt>
    <dgm:pt modelId="{03C0BB01-C350-4B35-B01A-99195ABEDC8A}" type="sibTrans" cxnId="{6AEDEDE0-4806-4F50-9B63-6ECA6F1D0900}">
      <dgm:prSet/>
      <dgm:spPr/>
      <dgm:t>
        <a:bodyPr/>
        <a:lstStyle/>
        <a:p>
          <a:endParaRPr lang="en-US"/>
        </a:p>
      </dgm:t>
    </dgm:pt>
    <dgm:pt modelId="{493DBE47-CAEF-45FE-9708-3B8F98101EA3}">
      <dgm:prSet/>
      <dgm:spPr/>
      <dgm:t>
        <a:bodyPr/>
        <a:lstStyle/>
        <a:p>
          <a:r>
            <a:rPr lang="pt-BR" b="1" i="0"/>
            <a:t>29% dos respondentes</a:t>
          </a:r>
          <a:r>
            <a:rPr lang="pt-BR" b="0" i="0"/>
            <a:t> do questionário </a:t>
          </a:r>
          <a:r>
            <a:rPr lang="pt-BR" b="0" i="1" u="sng">
              <a:hlinkClick xmlns:r="http://schemas.openxmlformats.org/officeDocument/2006/relationships" r:id="rId2"/>
            </a:rPr>
            <a:t>2018 PMI’s Pulse of the Profession</a:t>
          </a:r>
          <a:r>
            <a:rPr lang="pt-BR" b="0" i="0"/>
            <a:t> afirmaram que a comunicação inadequada é a principal causa dos projetos falharem em suas empresas;</a:t>
          </a:r>
          <a:endParaRPr lang="en-US"/>
        </a:p>
      </dgm:t>
    </dgm:pt>
    <dgm:pt modelId="{4A6360BF-B0DE-4322-802E-40309AB4B816}" type="parTrans" cxnId="{6BF6D5E9-5234-432B-82CD-0A089FAFEED1}">
      <dgm:prSet/>
      <dgm:spPr/>
      <dgm:t>
        <a:bodyPr/>
        <a:lstStyle/>
        <a:p>
          <a:endParaRPr lang="en-US"/>
        </a:p>
      </dgm:t>
    </dgm:pt>
    <dgm:pt modelId="{B64020B2-7B94-4E81-9767-7DE5D4AC35DE}" type="sibTrans" cxnId="{6BF6D5E9-5234-432B-82CD-0A089FAFEED1}">
      <dgm:prSet/>
      <dgm:spPr/>
      <dgm:t>
        <a:bodyPr/>
        <a:lstStyle/>
        <a:p>
          <a:endParaRPr lang="en-US"/>
        </a:p>
      </dgm:t>
    </dgm:pt>
    <dgm:pt modelId="{42A6ADDA-1FD8-4CE6-9699-7D03C62C8D9D}">
      <dgm:prSet/>
      <dgm:spPr/>
      <dgm:t>
        <a:bodyPr/>
        <a:lstStyle/>
        <a:p>
          <a:r>
            <a:rPr lang="pt-BR" b="1" i="0"/>
            <a:t>74% dos profissionais</a:t>
          </a:r>
          <a:r>
            <a:rPr lang="pt-BR" b="0" i="0"/>
            <a:t> que responderam ao questionário do </a:t>
          </a:r>
          <a:r>
            <a:rPr lang="pt-BR" b="0" i="1" u="sng">
              <a:hlinkClick xmlns:r="http://schemas.openxmlformats.org/officeDocument/2006/relationships" r:id="rId3"/>
            </a:rPr>
            <a:t>Communication Statistics 2020</a:t>
          </a:r>
          <a:r>
            <a:rPr lang="pt-BR" b="0" i="1"/>
            <a:t> </a:t>
          </a:r>
          <a:r>
            <a:rPr lang="pt-BR" b="0" i="0"/>
            <a:t>trocaram empresas com comunicação desorganizada por uma concorrente.</a:t>
          </a:r>
          <a:endParaRPr lang="en-US"/>
        </a:p>
      </dgm:t>
    </dgm:pt>
    <dgm:pt modelId="{18A1EA47-929C-483F-A88D-A7AB8B90BEE9}" type="parTrans" cxnId="{EABE6E07-C5C3-4137-895E-A0893353A7CB}">
      <dgm:prSet/>
      <dgm:spPr/>
      <dgm:t>
        <a:bodyPr/>
        <a:lstStyle/>
        <a:p>
          <a:endParaRPr lang="en-US"/>
        </a:p>
      </dgm:t>
    </dgm:pt>
    <dgm:pt modelId="{A8F4C358-F238-444D-80F6-B96ACE705507}" type="sibTrans" cxnId="{EABE6E07-C5C3-4137-895E-A0893353A7CB}">
      <dgm:prSet/>
      <dgm:spPr/>
      <dgm:t>
        <a:bodyPr/>
        <a:lstStyle/>
        <a:p>
          <a:endParaRPr lang="en-US"/>
        </a:p>
      </dgm:t>
    </dgm:pt>
    <dgm:pt modelId="{8D5DFEDB-697D-48BE-A516-2CD969C42D23}" type="pres">
      <dgm:prSet presAssocID="{06A0B7E1-E9FB-4392-BFCB-86183D1EDCF5}" presName="linear" presStyleCnt="0">
        <dgm:presLayoutVars>
          <dgm:animLvl val="lvl"/>
          <dgm:resizeHandles val="exact"/>
        </dgm:presLayoutVars>
      </dgm:prSet>
      <dgm:spPr/>
    </dgm:pt>
    <dgm:pt modelId="{AA5A59DA-171F-4355-8146-3F5FACEC381A}" type="pres">
      <dgm:prSet presAssocID="{A7233CE4-150A-4EAF-A504-FB3864609A6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8D8C1B2-0388-474F-8181-D7559C3A1D09}" type="pres">
      <dgm:prSet presAssocID="{03C0BB01-C350-4B35-B01A-99195ABEDC8A}" presName="spacer" presStyleCnt="0"/>
      <dgm:spPr/>
    </dgm:pt>
    <dgm:pt modelId="{869D97C4-E781-4D4D-B019-584EC3486246}" type="pres">
      <dgm:prSet presAssocID="{493DBE47-CAEF-45FE-9708-3B8F98101EA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D681C6E-490D-4895-BE8F-8E1BE6FF4982}" type="pres">
      <dgm:prSet presAssocID="{B64020B2-7B94-4E81-9767-7DE5D4AC35DE}" presName="spacer" presStyleCnt="0"/>
      <dgm:spPr/>
    </dgm:pt>
    <dgm:pt modelId="{A5FC8147-BD8E-437A-8256-EEA0522192AC}" type="pres">
      <dgm:prSet presAssocID="{42A6ADDA-1FD8-4CE6-9699-7D03C62C8D9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ABE6E07-C5C3-4137-895E-A0893353A7CB}" srcId="{06A0B7E1-E9FB-4392-BFCB-86183D1EDCF5}" destId="{42A6ADDA-1FD8-4CE6-9699-7D03C62C8D9D}" srcOrd="2" destOrd="0" parTransId="{18A1EA47-929C-483F-A88D-A7AB8B90BEE9}" sibTransId="{A8F4C358-F238-444D-80F6-B96ACE705507}"/>
    <dgm:cxn modelId="{A802A421-032F-4F00-B79E-8EB4783340FB}" type="presOf" srcId="{42A6ADDA-1FD8-4CE6-9699-7D03C62C8D9D}" destId="{A5FC8147-BD8E-437A-8256-EEA0522192AC}" srcOrd="0" destOrd="0" presId="urn:microsoft.com/office/officeart/2005/8/layout/vList2"/>
    <dgm:cxn modelId="{62A15F28-4D86-4451-B0E4-83E29C24F869}" type="presOf" srcId="{06A0B7E1-E9FB-4392-BFCB-86183D1EDCF5}" destId="{8D5DFEDB-697D-48BE-A516-2CD969C42D23}" srcOrd="0" destOrd="0" presId="urn:microsoft.com/office/officeart/2005/8/layout/vList2"/>
    <dgm:cxn modelId="{6AEDEDE0-4806-4F50-9B63-6ECA6F1D0900}" srcId="{06A0B7E1-E9FB-4392-BFCB-86183D1EDCF5}" destId="{A7233CE4-150A-4EAF-A504-FB3864609A6F}" srcOrd="0" destOrd="0" parTransId="{A2584745-BA2F-483C-A4C8-891D8ECCA3D0}" sibTransId="{03C0BB01-C350-4B35-B01A-99195ABEDC8A}"/>
    <dgm:cxn modelId="{6BF6D5E9-5234-432B-82CD-0A089FAFEED1}" srcId="{06A0B7E1-E9FB-4392-BFCB-86183D1EDCF5}" destId="{493DBE47-CAEF-45FE-9708-3B8F98101EA3}" srcOrd="1" destOrd="0" parTransId="{4A6360BF-B0DE-4322-802E-40309AB4B816}" sibTransId="{B64020B2-7B94-4E81-9767-7DE5D4AC35DE}"/>
    <dgm:cxn modelId="{A64678EF-BE5A-43CC-8695-21D921A5CB4D}" type="presOf" srcId="{A7233CE4-150A-4EAF-A504-FB3864609A6F}" destId="{AA5A59DA-171F-4355-8146-3F5FACEC381A}" srcOrd="0" destOrd="0" presId="urn:microsoft.com/office/officeart/2005/8/layout/vList2"/>
    <dgm:cxn modelId="{55D352FB-9CB5-4364-91E0-833A020B650B}" type="presOf" srcId="{493DBE47-CAEF-45FE-9708-3B8F98101EA3}" destId="{869D97C4-E781-4D4D-B019-584EC3486246}" srcOrd="0" destOrd="0" presId="urn:microsoft.com/office/officeart/2005/8/layout/vList2"/>
    <dgm:cxn modelId="{009784CF-4930-44BB-B466-3124DD620F82}" type="presParOf" srcId="{8D5DFEDB-697D-48BE-A516-2CD969C42D23}" destId="{AA5A59DA-171F-4355-8146-3F5FACEC381A}" srcOrd="0" destOrd="0" presId="urn:microsoft.com/office/officeart/2005/8/layout/vList2"/>
    <dgm:cxn modelId="{4B0078A4-4A04-48C8-B424-6AA50AEA685A}" type="presParOf" srcId="{8D5DFEDB-697D-48BE-A516-2CD969C42D23}" destId="{08D8C1B2-0388-474F-8181-D7559C3A1D09}" srcOrd="1" destOrd="0" presId="urn:microsoft.com/office/officeart/2005/8/layout/vList2"/>
    <dgm:cxn modelId="{742E1D04-C31D-4BB9-BD72-556CD16816F5}" type="presParOf" srcId="{8D5DFEDB-697D-48BE-A516-2CD969C42D23}" destId="{869D97C4-E781-4D4D-B019-584EC3486246}" srcOrd="2" destOrd="0" presId="urn:microsoft.com/office/officeart/2005/8/layout/vList2"/>
    <dgm:cxn modelId="{A462AE61-711B-4BC8-BC31-E2931C0B865B}" type="presParOf" srcId="{8D5DFEDB-697D-48BE-A516-2CD969C42D23}" destId="{5D681C6E-490D-4895-BE8F-8E1BE6FF4982}" srcOrd="3" destOrd="0" presId="urn:microsoft.com/office/officeart/2005/8/layout/vList2"/>
    <dgm:cxn modelId="{A6BCFB52-35C2-4DFB-8D33-A4EC2977A6EF}" type="presParOf" srcId="{8D5DFEDB-697D-48BE-A516-2CD969C42D23}" destId="{A5FC8147-BD8E-437A-8256-EEA0522192A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CF5F1CE-8F68-4C00-9A25-A326DBFC2BE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F3294B5-076D-41AB-85B7-0AB564DB84D8}">
      <dgm:prSet/>
      <dgm:spPr/>
      <dgm:t>
        <a:bodyPr/>
        <a:lstStyle/>
        <a:p>
          <a:r>
            <a:rPr lang="pt-BR"/>
            <a:t>Saber medir o grau de formalidade – em e-mails e mensagens instantâneas</a:t>
          </a:r>
          <a:endParaRPr lang="en-US"/>
        </a:p>
      </dgm:t>
    </dgm:pt>
    <dgm:pt modelId="{168865FB-DE1C-4830-AD9C-4BCCFB96002E}" type="parTrans" cxnId="{F068F76D-BE01-499B-972F-C8210DB0D22A}">
      <dgm:prSet/>
      <dgm:spPr/>
      <dgm:t>
        <a:bodyPr/>
        <a:lstStyle/>
        <a:p>
          <a:endParaRPr lang="en-US"/>
        </a:p>
      </dgm:t>
    </dgm:pt>
    <dgm:pt modelId="{6FE7CF97-6ABC-4136-B189-FDD3514E43B0}" type="sibTrans" cxnId="{F068F76D-BE01-499B-972F-C8210DB0D22A}">
      <dgm:prSet/>
      <dgm:spPr/>
      <dgm:t>
        <a:bodyPr/>
        <a:lstStyle/>
        <a:p>
          <a:endParaRPr lang="en-US"/>
        </a:p>
      </dgm:t>
    </dgm:pt>
    <dgm:pt modelId="{FEFCDDBE-4A2F-4037-9680-8B194BC0BB1E}">
      <dgm:prSet/>
      <dgm:spPr/>
      <dgm:t>
        <a:bodyPr/>
        <a:lstStyle/>
        <a:p>
          <a:r>
            <a:rPr lang="pt-BR"/>
            <a:t>Como dar o “tom de voz” a uma mensagem escrita?</a:t>
          </a:r>
          <a:endParaRPr lang="en-US"/>
        </a:p>
      </dgm:t>
    </dgm:pt>
    <dgm:pt modelId="{E5D4A017-EEBB-421E-9B6B-0DBDE378D86E}" type="parTrans" cxnId="{5F7922C1-BC37-4D00-836F-1DBBC7A3B121}">
      <dgm:prSet/>
      <dgm:spPr/>
      <dgm:t>
        <a:bodyPr/>
        <a:lstStyle/>
        <a:p>
          <a:endParaRPr lang="en-US"/>
        </a:p>
      </dgm:t>
    </dgm:pt>
    <dgm:pt modelId="{B95A054E-73E2-4660-B5B2-B9A6377D4020}" type="sibTrans" cxnId="{5F7922C1-BC37-4D00-836F-1DBBC7A3B121}">
      <dgm:prSet/>
      <dgm:spPr/>
      <dgm:t>
        <a:bodyPr/>
        <a:lstStyle/>
        <a:p>
          <a:endParaRPr lang="en-US"/>
        </a:p>
      </dgm:t>
    </dgm:pt>
    <dgm:pt modelId="{A5DA1000-15A5-4077-AA49-81778B9120A9}">
      <dgm:prSet/>
      <dgm:spPr/>
      <dgm:t>
        <a:bodyPr/>
        <a:lstStyle/>
        <a:p>
          <a:r>
            <a:rPr lang="pt-BR"/>
            <a:t>Novos comportamentos no uso da pontuação, emojis e figurinhas</a:t>
          </a:r>
          <a:endParaRPr lang="en-US"/>
        </a:p>
      </dgm:t>
    </dgm:pt>
    <dgm:pt modelId="{DC8F21BE-8343-4BC7-9F13-4E59AFDE1377}" type="parTrans" cxnId="{07929C94-7157-4341-B16C-0BE560E5C09A}">
      <dgm:prSet/>
      <dgm:spPr/>
      <dgm:t>
        <a:bodyPr/>
        <a:lstStyle/>
        <a:p>
          <a:endParaRPr lang="en-US"/>
        </a:p>
      </dgm:t>
    </dgm:pt>
    <dgm:pt modelId="{3C846BFB-F5EE-4183-9327-1140C4D4834E}" type="sibTrans" cxnId="{07929C94-7157-4341-B16C-0BE560E5C09A}">
      <dgm:prSet/>
      <dgm:spPr/>
      <dgm:t>
        <a:bodyPr/>
        <a:lstStyle/>
        <a:p>
          <a:endParaRPr lang="en-US"/>
        </a:p>
      </dgm:t>
    </dgm:pt>
    <dgm:pt modelId="{D295DAAF-4AE9-4D48-995F-8B5936229810}" type="pres">
      <dgm:prSet presAssocID="{9CF5F1CE-8F68-4C00-9A25-A326DBFC2BE1}" presName="vert0" presStyleCnt="0">
        <dgm:presLayoutVars>
          <dgm:dir/>
          <dgm:animOne val="branch"/>
          <dgm:animLvl val="lvl"/>
        </dgm:presLayoutVars>
      </dgm:prSet>
      <dgm:spPr/>
    </dgm:pt>
    <dgm:pt modelId="{64CA96E3-DDAA-4C1D-9629-72EA5122CAC6}" type="pres">
      <dgm:prSet presAssocID="{1F3294B5-076D-41AB-85B7-0AB564DB84D8}" presName="thickLine" presStyleLbl="alignNode1" presStyleIdx="0" presStyleCnt="3"/>
      <dgm:spPr/>
    </dgm:pt>
    <dgm:pt modelId="{F4EB6082-9FB9-4B57-BD79-011572C2AC29}" type="pres">
      <dgm:prSet presAssocID="{1F3294B5-076D-41AB-85B7-0AB564DB84D8}" presName="horz1" presStyleCnt="0"/>
      <dgm:spPr/>
    </dgm:pt>
    <dgm:pt modelId="{8F6D3B1A-FA2E-463B-90C8-3C804A54694F}" type="pres">
      <dgm:prSet presAssocID="{1F3294B5-076D-41AB-85B7-0AB564DB84D8}" presName="tx1" presStyleLbl="revTx" presStyleIdx="0" presStyleCnt="3"/>
      <dgm:spPr/>
    </dgm:pt>
    <dgm:pt modelId="{AC96AD18-876C-45DF-935B-B1AED477DC34}" type="pres">
      <dgm:prSet presAssocID="{1F3294B5-076D-41AB-85B7-0AB564DB84D8}" presName="vert1" presStyleCnt="0"/>
      <dgm:spPr/>
    </dgm:pt>
    <dgm:pt modelId="{3BE6810D-9AEB-4D23-A7F9-081F47FA7F77}" type="pres">
      <dgm:prSet presAssocID="{FEFCDDBE-4A2F-4037-9680-8B194BC0BB1E}" presName="thickLine" presStyleLbl="alignNode1" presStyleIdx="1" presStyleCnt="3"/>
      <dgm:spPr/>
    </dgm:pt>
    <dgm:pt modelId="{31760B3A-9033-4494-A22E-508656D4312A}" type="pres">
      <dgm:prSet presAssocID="{FEFCDDBE-4A2F-4037-9680-8B194BC0BB1E}" presName="horz1" presStyleCnt="0"/>
      <dgm:spPr/>
    </dgm:pt>
    <dgm:pt modelId="{3E5DA6B4-ED54-46F5-986B-140A39493FBC}" type="pres">
      <dgm:prSet presAssocID="{FEFCDDBE-4A2F-4037-9680-8B194BC0BB1E}" presName="tx1" presStyleLbl="revTx" presStyleIdx="1" presStyleCnt="3"/>
      <dgm:spPr/>
    </dgm:pt>
    <dgm:pt modelId="{B3D553F8-BFC6-4808-982A-A73F21A11205}" type="pres">
      <dgm:prSet presAssocID="{FEFCDDBE-4A2F-4037-9680-8B194BC0BB1E}" presName="vert1" presStyleCnt="0"/>
      <dgm:spPr/>
    </dgm:pt>
    <dgm:pt modelId="{2B3E0883-AFAD-4E2C-A1AC-1525E90C1D7D}" type="pres">
      <dgm:prSet presAssocID="{A5DA1000-15A5-4077-AA49-81778B9120A9}" presName="thickLine" presStyleLbl="alignNode1" presStyleIdx="2" presStyleCnt="3"/>
      <dgm:spPr/>
    </dgm:pt>
    <dgm:pt modelId="{12136162-35AB-462A-BC0D-4F82CB50F116}" type="pres">
      <dgm:prSet presAssocID="{A5DA1000-15A5-4077-AA49-81778B9120A9}" presName="horz1" presStyleCnt="0"/>
      <dgm:spPr/>
    </dgm:pt>
    <dgm:pt modelId="{94BFC1AC-AD83-4D58-B1D7-D9EC5C1207B4}" type="pres">
      <dgm:prSet presAssocID="{A5DA1000-15A5-4077-AA49-81778B9120A9}" presName="tx1" presStyleLbl="revTx" presStyleIdx="2" presStyleCnt="3"/>
      <dgm:spPr/>
    </dgm:pt>
    <dgm:pt modelId="{75EE8BB4-EC28-4528-8276-8D97376191F5}" type="pres">
      <dgm:prSet presAssocID="{A5DA1000-15A5-4077-AA49-81778B9120A9}" presName="vert1" presStyleCnt="0"/>
      <dgm:spPr/>
    </dgm:pt>
  </dgm:ptLst>
  <dgm:cxnLst>
    <dgm:cxn modelId="{DFFD653A-34FE-45E0-8DFB-B376CDFF40B7}" type="presOf" srcId="{A5DA1000-15A5-4077-AA49-81778B9120A9}" destId="{94BFC1AC-AD83-4D58-B1D7-D9EC5C1207B4}" srcOrd="0" destOrd="0" presId="urn:microsoft.com/office/officeart/2008/layout/LinedList"/>
    <dgm:cxn modelId="{580CC55F-6010-4528-8B05-BB46725209AD}" type="presOf" srcId="{1F3294B5-076D-41AB-85B7-0AB564DB84D8}" destId="{8F6D3B1A-FA2E-463B-90C8-3C804A54694F}" srcOrd="0" destOrd="0" presId="urn:microsoft.com/office/officeart/2008/layout/LinedList"/>
    <dgm:cxn modelId="{F068F76D-BE01-499B-972F-C8210DB0D22A}" srcId="{9CF5F1CE-8F68-4C00-9A25-A326DBFC2BE1}" destId="{1F3294B5-076D-41AB-85B7-0AB564DB84D8}" srcOrd="0" destOrd="0" parTransId="{168865FB-DE1C-4830-AD9C-4BCCFB96002E}" sibTransId="{6FE7CF97-6ABC-4136-B189-FDD3514E43B0}"/>
    <dgm:cxn modelId="{7DB0C17B-5E9C-4BCB-B13F-EFBE59F00884}" type="presOf" srcId="{9CF5F1CE-8F68-4C00-9A25-A326DBFC2BE1}" destId="{D295DAAF-4AE9-4D48-995F-8B5936229810}" srcOrd="0" destOrd="0" presId="urn:microsoft.com/office/officeart/2008/layout/LinedList"/>
    <dgm:cxn modelId="{07929C94-7157-4341-B16C-0BE560E5C09A}" srcId="{9CF5F1CE-8F68-4C00-9A25-A326DBFC2BE1}" destId="{A5DA1000-15A5-4077-AA49-81778B9120A9}" srcOrd="2" destOrd="0" parTransId="{DC8F21BE-8343-4BC7-9F13-4E59AFDE1377}" sibTransId="{3C846BFB-F5EE-4183-9327-1140C4D4834E}"/>
    <dgm:cxn modelId="{BF618697-9BF4-4E33-9827-917C63D61615}" type="presOf" srcId="{FEFCDDBE-4A2F-4037-9680-8B194BC0BB1E}" destId="{3E5DA6B4-ED54-46F5-986B-140A39493FBC}" srcOrd="0" destOrd="0" presId="urn:microsoft.com/office/officeart/2008/layout/LinedList"/>
    <dgm:cxn modelId="{5F7922C1-BC37-4D00-836F-1DBBC7A3B121}" srcId="{9CF5F1CE-8F68-4C00-9A25-A326DBFC2BE1}" destId="{FEFCDDBE-4A2F-4037-9680-8B194BC0BB1E}" srcOrd="1" destOrd="0" parTransId="{E5D4A017-EEBB-421E-9B6B-0DBDE378D86E}" sibTransId="{B95A054E-73E2-4660-B5B2-B9A6377D4020}"/>
    <dgm:cxn modelId="{0C9CBAC3-8269-43EA-8E7D-6EE5FCB95C35}" type="presParOf" srcId="{D295DAAF-4AE9-4D48-995F-8B5936229810}" destId="{64CA96E3-DDAA-4C1D-9629-72EA5122CAC6}" srcOrd="0" destOrd="0" presId="urn:microsoft.com/office/officeart/2008/layout/LinedList"/>
    <dgm:cxn modelId="{902D1237-EA8F-42AC-A05E-90BD0ACE4D8A}" type="presParOf" srcId="{D295DAAF-4AE9-4D48-995F-8B5936229810}" destId="{F4EB6082-9FB9-4B57-BD79-011572C2AC29}" srcOrd="1" destOrd="0" presId="urn:microsoft.com/office/officeart/2008/layout/LinedList"/>
    <dgm:cxn modelId="{5B21632C-800F-43BC-8B17-6D0A5A33C031}" type="presParOf" srcId="{F4EB6082-9FB9-4B57-BD79-011572C2AC29}" destId="{8F6D3B1A-FA2E-463B-90C8-3C804A54694F}" srcOrd="0" destOrd="0" presId="urn:microsoft.com/office/officeart/2008/layout/LinedList"/>
    <dgm:cxn modelId="{9FADA0CA-C93E-4D17-B50B-BFC352CD9F89}" type="presParOf" srcId="{F4EB6082-9FB9-4B57-BD79-011572C2AC29}" destId="{AC96AD18-876C-45DF-935B-B1AED477DC34}" srcOrd="1" destOrd="0" presId="urn:microsoft.com/office/officeart/2008/layout/LinedList"/>
    <dgm:cxn modelId="{FC9607CC-2ACC-48B9-BDEF-CAF490A7D5DA}" type="presParOf" srcId="{D295DAAF-4AE9-4D48-995F-8B5936229810}" destId="{3BE6810D-9AEB-4D23-A7F9-081F47FA7F77}" srcOrd="2" destOrd="0" presId="urn:microsoft.com/office/officeart/2008/layout/LinedList"/>
    <dgm:cxn modelId="{B2E7F126-A079-4A0F-823B-34EC8916B0BD}" type="presParOf" srcId="{D295DAAF-4AE9-4D48-995F-8B5936229810}" destId="{31760B3A-9033-4494-A22E-508656D4312A}" srcOrd="3" destOrd="0" presId="urn:microsoft.com/office/officeart/2008/layout/LinedList"/>
    <dgm:cxn modelId="{1C0AE929-0B8A-47D6-9542-BD0F994EF318}" type="presParOf" srcId="{31760B3A-9033-4494-A22E-508656D4312A}" destId="{3E5DA6B4-ED54-46F5-986B-140A39493FBC}" srcOrd="0" destOrd="0" presId="urn:microsoft.com/office/officeart/2008/layout/LinedList"/>
    <dgm:cxn modelId="{E027AD66-56D7-4ED9-8D5C-E8F24FDD4915}" type="presParOf" srcId="{31760B3A-9033-4494-A22E-508656D4312A}" destId="{B3D553F8-BFC6-4808-982A-A73F21A11205}" srcOrd="1" destOrd="0" presId="urn:microsoft.com/office/officeart/2008/layout/LinedList"/>
    <dgm:cxn modelId="{DC811DA8-5D3B-4F21-BD55-11D7DBE04E5D}" type="presParOf" srcId="{D295DAAF-4AE9-4D48-995F-8B5936229810}" destId="{2B3E0883-AFAD-4E2C-A1AC-1525E90C1D7D}" srcOrd="4" destOrd="0" presId="urn:microsoft.com/office/officeart/2008/layout/LinedList"/>
    <dgm:cxn modelId="{C790C0EC-DD52-4C07-AF80-DE606F6282DB}" type="presParOf" srcId="{D295DAAF-4AE9-4D48-995F-8B5936229810}" destId="{12136162-35AB-462A-BC0D-4F82CB50F116}" srcOrd="5" destOrd="0" presId="urn:microsoft.com/office/officeart/2008/layout/LinedList"/>
    <dgm:cxn modelId="{3CB841DD-E1ED-4E89-9930-A1099CB164C0}" type="presParOf" srcId="{12136162-35AB-462A-BC0D-4F82CB50F116}" destId="{94BFC1AC-AD83-4D58-B1D7-D9EC5C1207B4}" srcOrd="0" destOrd="0" presId="urn:microsoft.com/office/officeart/2008/layout/LinedList"/>
    <dgm:cxn modelId="{E9811D5C-CF60-4D75-A663-A10094B0A63F}" type="presParOf" srcId="{12136162-35AB-462A-BC0D-4F82CB50F116}" destId="{75EE8BB4-EC28-4528-8276-8D97376191F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A4737F-E9FE-4F5A-9919-9FA0372CD652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E029C6E2-1540-4E3E-B5BE-2C81650047BF}">
      <dgm:prSet/>
      <dgm:spPr/>
      <dgm:t>
        <a:bodyPr/>
        <a:lstStyle/>
        <a:p>
          <a:r>
            <a:rPr lang="pt-BR"/>
            <a:t>Você já percebeu que...</a:t>
          </a:r>
          <a:endParaRPr lang="en-US"/>
        </a:p>
      </dgm:t>
    </dgm:pt>
    <dgm:pt modelId="{407AA883-6161-4507-A378-172436F5E1F7}" type="parTrans" cxnId="{32D10165-4650-4F7A-8192-D801380865CB}">
      <dgm:prSet/>
      <dgm:spPr/>
      <dgm:t>
        <a:bodyPr/>
        <a:lstStyle/>
        <a:p>
          <a:endParaRPr lang="en-US"/>
        </a:p>
      </dgm:t>
    </dgm:pt>
    <dgm:pt modelId="{0E0914D3-0684-4959-8297-168EC58404DC}" type="sibTrans" cxnId="{32D10165-4650-4F7A-8192-D801380865CB}">
      <dgm:prSet/>
      <dgm:spPr/>
      <dgm:t>
        <a:bodyPr/>
        <a:lstStyle/>
        <a:p>
          <a:endParaRPr lang="en-US"/>
        </a:p>
      </dgm:t>
    </dgm:pt>
    <dgm:pt modelId="{12107563-CABB-48B5-86FB-256722FFEF1D}">
      <dgm:prSet/>
      <dgm:spPr/>
      <dgm:t>
        <a:bodyPr/>
        <a:lstStyle/>
        <a:p>
          <a:r>
            <a:rPr lang="pt-BR"/>
            <a:t>Muitas vezes somos mais amáveis com estranhos do que com os que mais gostamos ou amamos? É mais fácil estrilar com nossos amores, familiares, amigos e colegas mais próximos...</a:t>
          </a:r>
          <a:endParaRPr lang="en-US"/>
        </a:p>
      </dgm:t>
    </dgm:pt>
    <dgm:pt modelId="{180781DF-A741-48D4-8830-D5FF56B99732}" type="parTrans" cxnId="{2A0F5693-A729-4811-930D-DEE53EC9682A}">
      <dgm:prSet/>
      <dgm:spPr/>
      <dgm:t>
        <a:bodyPr/>
        <a:lstStyle/>
        <a:p>
          <a:endParaRPr lang="en-US"/>
        </a:p>
      </dgm:t>
    </dgm:pt>
    <dgm:pt modelId="{55A0D7B0-5BC9-4982-A7D4-70CC82540080}" type="sibTrans" cxnId="{2A0F5693-A729-4811-930D-DEE53EC9682A}">
      <dgm:prSet/>
      <dgm:spPr/>
      <dgm:t>
        <a:bodyPr/>
        <a:lstStyle/>
        <a:p>
          <a:endParaRPr lang="en-US"/>
        </a:p>
      </dgm:t>
    </dgm:pt>
    <dgm:pt modelId="{861390FC-5007-4E55-934C-3133D36AD297}" type="pres">
      <dgm:prSet presAssocID="{1AA4737F-E9FE-4F5A-9919-9FA0372CD652}" presName="linear" presStyleCnt="0">
        <dgm:presLayoutVars>
          <dgm:animLvl val="lvl"/>
          <dgm:resizeHandles val="exact"/>
        </dgm:presLayoutVars>
      </dgm:prSet>
      <dgm:spPr/>
    </dgm:pt>
    <dgm:pt modelId="{48FD8AC2-935C-46D4-955A-8BF137A7C712}" type="pres">
      <dgm:prSet presAssocID="{E029C6E2-1540-4E3E-B5BE-2C81650047B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2A7B8CB-8528-4BB1-9223-DB3A32B43B15}" type="pres">
      <dgm:prSet presAssocID="{0E0914D3-0684-4959-8297-168EC58404DC}" presName="spacer" presStyleCnt="0"/>
      <dgm:spPr/>
    </dgm:pt>
    <dgm:pt modelId="{09A42C93-1868-446F-9011-E74B7A2B13AD}" type="pres">
      <dgm:prSet presAssocID="{12107563-CABB-48B5-86FB-256722FFEF1D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42091A2A-218E-4F36-9621-D74C49BF27E6}" type="presOf" srcId="{E029C6E2-1540-4E3E-B5BE-2C81650047BF}" destId="{48FD8AC2-935C-46D4-955A-8BF137A7C712}" srcOrd="0" destOrd="0" presId="urn:microsoft.com/office/officeart/2005/8/layout/vList2"/>
    <dgm:cxn modelId="{32D10165-4650-4F7A-8192-D801380865CB}" srcId="{1AA4737F-E9FE-4F5A-9919-9FA0372CD652}" destId="{E029C6E2-1540-4E3E-B5BE-2C81650047BF}" srcOrd="0" destOrd="0" parTransId="{407AA883-6161-4507-A378-172436F5E1F7}" sibTransId="{0E0914D3-0684-4959-8297-168EC58404DC}"/>
    <dgm:cxn modelId="{AA36AC8C-2BFB-46F2-AB9D-41FF44049812}" type="presOf" srcId="{1AA4737F-E9FE-4F5A-9919-9FA0372CD652}" destId="{861390FC-5007-4E55-934C-3133D36AD297}" srcOrd="0" destOrd="0" presId="urn:microsoft.com/office/officeart/2005/8/layout/vList2"/>
    <dgm:cxn modelId="{2A0F5693-A729-4811-930D-DEE53EC9682A}" srcId="{1AA4737F-E9FE-4F5A-9919-9FA0372CD652}" destId="{12107563-CABB-48B5-86FB-256722FFEF1D}" srcOrd="1" destOrd="0" parTransId="{180781DF-A741-48D4-8830-D5FF56B99732}" sibTransId="{55A0D7B0-5BC9-4982-A7D4-70CC82540080}"/>
    <dgm:cxn modelId="{F76AF3DC-C0B7-4160-80BB-9A74AEAD2443}" type="presOf" srcId="{12107563-CABB-48B5-86FB-256722FFEF1D}" destId="{09A42C93-1868-446F-9011-E74B7A2B13AD}" srcOrd="0" destOrd="0" presId="urn:microsoft.com/office/officeart/2005/8/layout/vList2"/>
    <dgm:cxn modelId="{3A174C02-F18C-4379-B36E-084BCE749E31}" type="presParOf" srcId="{861390FC-5007-4E55-934C-3133D36AD297}" destId="{48FD8AC2-935C-46D4-955A-8BF137A7C712}" srcOrd="0" destOrd="0" presId="urn:microsoft.com/office/officeart/2005/8/layout/vList2"/>
    <dgm:cxn modelId="{B78D6759-69A8-4024-A16E-A9FA33019170}" type="presParOf" srcId="{861390FC-5007-4E55-934C-3133D36AD297}" destId="{12A7B8CB-8528-4BB1-9223-DB3A32B43B15}" srcOrd="1" destOrd="0" presId="urn:microsoft.com/office/officeart/2005/8/layout/vList2"/>
    <dgm:cxn modelId="{2BC2CF17-4B07-4C33-B69B-AF5F3B412824}" type="presParOf" srcId="{861390FC-5007-4E55-934C-3133D36AD297}" destId="{09A42C93-1868-446F-9011-E74B7A2B13A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07628E-69B7-406A-8031-0325A65C0B2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70BFB904-B7C5-4006-9A2B-12163AC9ADD5}">
      <dgm:prSet/>
      <dgm:spPr/>
      <dgm:t>
        <a:bodyPr/>
        <a:lstStyle/>
        <a:p>
          <a:r>
            <a:rPr lang="pt-BR"/>
            <a:t>Tem gente que se comunica de maneira mais seca e tem gente que é mais naturalmente terna?</a:t>
          </a:r>
          <a:endParaRPr lang="en-US"/>
        </a:p>
      </dgm:t>
    </dgm:pt>
    <dgm:pt modelId="{0987D33B-334B-4DD1-9A83-94C6B4DFAA07}" type="parTrans" cxnId="{EE4B47B5-E4E1-4EFF-8D99-5152F993CF3E}">
      <dgm:prSet/>
      <dgm:spPr/>
      <dgm:t>
        <a:bodyPr/>
        <a:lstStyle/>
        <a:p>
          <a:endParaRPr lang="en-US"/>
        </a:p>
      </dgm:t>
    </dgm:pt>
    <dgm:pt modelId="{116853EC-4755-4A79-96E1-912D7B57132F}" type="sibTrans" cxnId="{EE4B47B5-E4E1-4EFF-8D99-5152F993CF3E}">
      <dgm:prSet/>
      <dgm:spPr/>
      <dgm:t>
        <a:bodyPr/>
        <a:lstStyle/>
        <a:p>
          <a:endParaRPr lang="en-US"/>
        </a:p>
      </dgm:t>
    </dgm:pt>
    <dgm:pt modelId="{5B620466-613E-4411-9072-39F01036EAE5}">
      <dgm:prSet/>
      <dgm:spPr/>
      <dgm:t>
        <a:bodyPr/>
        <a:lstStyle/>
        <a:p>
          <a:r>
            <a:rPr lang="pt-BR"/>
            <a:t>O que será que está por trás disso?</a:t>
          </a:r>
          <a:endParaRPr lang="en-US"/>
        </a:p>
      </dgm:t>
    </dgm:pt>
    <dgm:pt modelId="{909C3F0B-B223-4251-946A-AC4E8462A2B5}" type="parTrans" cxnId="{D3EADAF6-29A4-4C2A-8C6B-7FED80DCA902}">
      <dgm:prSet/>
      <dgm:spPr/>
      <dgm:t>
        <a:bodyPr/>
        <a:lstStyle/>
        <a:p>
          <a:endParaRPr lang="en-US"/>
        </a:p>
      </dgm:t>
    </dgm:pt>
    <dgm:pt modelId="{F9641E7A-87EE-4E61-8215-5D8221EE1F62}" type="sibTrans" cxnId="{D3EADAF6-29A4-4C2A-8C6B-7FED80DCA902}">
      <dgm:prSet/>
      <dgm:spPr/>
      <dgm:t>
        <a:bodyPr/>
        <a:lstStyle/>
        <a:p>
          <a:endParaRPr lang="en-US"/>
        </a:p>
      </dgm:t>
    </dgm:pt>
    <dgm:pt modelId="{77D80DA6-9724-4547-8E2B-161533E36DED}">
      <dgm:prSet/>
      <dgm:spPr/>
      <dgm:t>
        <a:bodyPr/>
        <a:lstStyle/>
        <a:p>
          <a:r>
            <a:rPr lang="pt-BR"/>
            <a:t>Criação, comunicação em família, história de vida, tristeza, depressão, aprendizados equivocados (do que seja “profissionalismo”, por exemplo).</a:t>
          </a:r>
          <a:endParaRPr lang="en-US"/>
        </a:p>
      </dgm:t>
    </dgm:pt>
    <dgm:pt modelId="{318E8EC1-16B4-4F58-A1B4-99AD863AA794}" type="parTrans" cxnId="{B9B0BC2B-86BB-40FF-BBCC-DC596824FE33}">
      <dgm:prSet/>
      <dgm:spPr/>
      <dgm:t>
        <a:bodyPr/>
        <a:lstStyle/>
        <a:p>
          <a:endParaRPr lang="en-US"/>
        </a:p>
      </dgm:t>
    </dgm:pt>
    <dgm:pt modelId="{4E17244A-B7E2-46A3-9D05-EFEF61E76123}" type="sibTrans" cxnId="{B9B0BC2B-86BB-40FF-BBCC-DC596824FE33}">
      <dgm:prSet/>
      <dgm:spPr/>
      <dgm:t>
        <a:bodyPr/>
        <a:lstStyle/>
        <a:p>
          <a:endParaRPr lang="en-US"/>
        </a:p>
      </dgm:t>
    </dgm:pt>
    <dgm:pt modelId="{85BD85A0-CE69-49CB-B5E4-B07F46AD88FD}" type="pres">
      <dgm:prSet presAssocID="{9507628E-69B7-406A-8031-0325A65C0B24}" presName="root" presStyleCnt="0">
        <dgm:presLayoutVars>
          <dgm:dir/>
          <dgm:resizeHandles val="exact"/>
        </dgm:presLayoutVars>
      </dgm:prSet>
      <dgm:spPr/>
    </dgm:pt>
    <dgm:pt modelId="{BA5C0471-0B5A-4A16-814A-D8988830729E}" type="pres">
      <dgm:prSet presAssocID="{70BFB904-B7C5-4006-9A2B-12163AC9ADD5}" presName="compNode" presStyleCnt="0"/>
      <dgm:spPr/>
    </dgm:pt>
    <dgm:pt modelId="{6230858C-AB10-461D-A61A-41F258F05862}" type="pres">
      <dgm:prSet presAssocID="{70BFB904-B7C5-4006-9A2B-12163AC9ADD5}" presName="bgRect" presStyleLbl="bgShp" presStyleIdx="0" presStyleCnt="3"/>
      <dgm:spPr/>
    </dgm:pt>
    <dgm:pt modelId="{B5C5F04C-B6D1-4347-B79D-34C12148A23C}" type="pres">
      <dgm:prSet presAssocID="{70BFB904-B7C5-4006-9A2B-12163AC9ADD5}" presName="iconRect" presStyleLbl="node1" presStyleIdx="0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iny scene"/>
        </a:ext>
      </dgm:extLst>
    </dgm:pt>
    <dgm:pt modelId="{7786E6C0-3CA9-4D95-8F7F-D7CA16D60B16}" type="pres">
      <dgm:prSet presAssocID="{70BFB904-B7C5-4006-9A2B-12163AC9ADD5}" presName="spaceRect" presStyleCnt="0"/>
      <dgm:spPr/>
    </dgm:pt>
    <dgm:pt modelId="{9DA9F155-BF41-43F3-B810-21A9CD0EEB91}" type="pres">
      <dgm:prSet presAssocID="{70BFB904-B7C5-4006-9A2B-12163AC9ADD5}" presName="parTx" presStyleLbl="revTx" presStyleIdx="0" presStyleCnt="3">
        <dgm:presLayoutVars>
          <dgm:chMax val="0"/>
          <dgm:chPref val="0"/>
        </dgm:presLayoutVars>
      </dgm:prSet>
      <dgm:spPr/>
    </dgm:pt>
    <dgm:pt modelId="{D5E19FCE-8E58-4140-BA30-70A7BB85CB08}" type="pres">
      <dgm:prSet presAssocID="{116853EC-4755-4A79-96E1-912D7B57132F}" presName="sibTrans" presStyleCnt="0"/>
      <dgm:spPr/>
    </dgm:pt>
    <dgm:pt modelId="{741EE7C8-D114-48D7-8829-96F4D0759282}" type="pres">
      <dgm:prSet presAssocID="{5B620466-613E-4411-9072-39F01036EAE5}" presName="compNode" presStyleCnt="0"/>
      <dgm:spPr/>
    </dgm:pt>
    <dgm:pt modelId="{484CC339-7BC1-4FAF-8DE7-61DBC8716B88}" type="pres">
      <dgm:prSet presAssocID="{5B620466-613E-4411-9072-39F01036EAE5}" presName="bgRect" presStyleLbl="bgShp" presStyleIdx="1" presStyleCnt="3"/>
      <dgm:spPr/>
    </dgm:pt>
    <dgm:pt modelId="{4595402C-0B89-4A6E-A947-6A607D4782B2}" type="pres">
      <dgm:prSet presAssocID="{5B620466-613E-4411-9072-39F01036EAE5}" presName="iconRect" presStyleLbl="node1" presStyleIdx="1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ca de seleção"/>
        </a:ext>
      </dgm:extLst>
    </dgm:pt>
    <dgm:pt modelId="{C0F1028D-AA78-45F6-AE38-84E91399DBD0}" type="pres">
      <dgm:prSet presAssocID="{5B620466-613E-4411-9072-39F01036EAE5}" presName="spaceRect" presStyleCnt="0"/>
      <dgm:spPr/>
    </dgm:pt>
    <dgm:pt modelId="{0C592DF7-B19C-40A7-9DDE-1EBBF18954C1}" type="pres">
      <dgm:prSet presAssocID="{5B620466-613E-4411-9072-39F01036EAE5}" presName="parTx" presStyleLbl="revTx" presStyleIdx="1" presStyleCnt="3">
        <dgm:presLayoutVars>
          <dgm:chMax val="0"/>
          <dgm:chPref val="0"/>
        </dgm:presLayoutVars>
      </dgm:prSet>
      <dgm:spPr/>
    </dgm:pt>
    <dgm:pt modelId="{27713362-10AF-4F57-B9D9-9F2D6969622E}" type="pres">
      <dgm:prSet presAssocID="{F9641E7A-87EE-4E61-8215-5D8221EE1F62}" presName="sibTrans" presStyleCnt="0"/>
      <dgm:spPr/>
    </dgm:pt>
    <dgm:pt modelId="{F261B1D9-F020-4019-B394-1A1E5E2DAA97}" type="pres">
      <dgm:prSet presAssocID="{77D80DA6-9724-4547-8E2B-161533E36DED}" presName="compNode" presStyleCnt="0"/>
      <dgm:spPr/>
    </dgm:pt>
    <dgm:pt modelId="{6C6BB8EC-E867-4DC1-BC0C-486BF93C8495}" type="pres">
      <dgm:prSet presAssocID="{77D80DA6-9724-4547-8E2B-161533E36DED}" presName="bgRect" presStyleLbl="bgShp" presStyleIdx="2" presStyleCnt="3"/>
      <dgm:spPr/>
    </dgm:pt>
    <dgm:pt modelId="{69E09A08-F1F1-44E1-8727-ABE6BFAF0DEF}" type="pres">
      <dgm:prSet presAssocID="{77D80DA6-9724-4547-8E2B-161533E36DED}" presName="iconRect" presStyleLbl="node1" presStyleIdx="2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ying Face with No Fill"/>
        </a:ext>
      </dgm:extLst>
    </dgm:pt>
    <dgm:pt modelId="{F6C169DF-A150-41F9-98DB-E8595D5FC6A6}" type="pres">
      <dgm:prSet presAssocID="{77D80DA6-9724-4547-8E2B-161533E36DED}" presName="spaceRect" presStyleCnt="0"/>
      <dgm:spPr/>
    </dgm:pt>
    <dgm:pt modelId="{CFF9A769-AA14-4A60-AF77-30A6B1188AF7}" type="pres">
      <dgm:prSet presAssocID="{77D80DA6-9724-4547-8E2B-161533E36DE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9B0BC2B-86BB-40FF-BBCC-DC596824FE33}" srcId="{9507628E-69B7-406A-8031-0325A65C0B24}" destId="{77D80DA6-9724-4547-8E2B-161533E36DED}" srcOrd="2" destOrd="0" parTransId="{318E8EC1-16B4-4F58-A1B4-99AD863AA794}" sibTransId="{4E17244A-B7E2-46A3-9D05-EFEF61E76123}"/>
    <dgm:cxn modelId="{93806062-13CF-4449-89E3-A03A65A72CBE}" type="presOf" srcId="{9507628E-69B7-406A-8031-0325A65C0B24}" destId="{85BD85A0-CE69-49CB-B5E4-B07F46AD88FD}" srcOrd="0" destOrd="0" presId="urn:microsoft.com/office/officeart/2018/2/layout/IconVerticalSolidList"/>
    <dgm:cxn modelId="{E4409DAD-DD1F-4BEE-88A3-D0D78005FFF7}" type="presOf" srcId="{5B620466-613E-4411-9072-39F01036EAE5}" destId="{0C592DF7-B19C-40A7-9DDE-1EBBF18954C1}" srcOrd="0" destOrd="0" presId="urn:microsoft.com/office/officeart/2018/2/layout/IconVerticalSolidList"/>
    <dgm:cxn modelId="{EE4B47B5-E4E1-4EFF-8D99-5152F993CF3E}" srcId="{9507628E-69B7-406A-8031-0325A65C0B24}" destId="{70BFB904-B7C5-4006-9A2B-12163AC9ADD5}" srcOrd="0" destOrd="0" parTransId="{0987D33B-334B-4DD1-9A83-94C6B4DFAA07}" sibTransId="{116853EC-4755-4A79-96E1-912D7B57132F}"/>
    <dgm:cxn modelId="{F1CC71C1-3ECB-4711-8FBD-0BE297AE79DD}" type="presOf" srcId="{70BFB904-B7C5-4006-9A2B-12163AC9ADD5}" destId="{9DA9F155-BF41-43F3-B810-21A9CD0EEB91}" srcOrd="0" destOrd="0" presId="urn:microsoft.com/office/officeart/2018/2/layout/IconVerticalSolidList"/>
    <dgm:cxn modelId="{D3EADAF6-29A4-4C2A-8C6B-7FED80DCA902}" srcId="{9507628E-69B7-406A-8031-0325A65C0B24}" destId="{5B620466-613E-4411-9072-39F01036EAE5}" srcOrd="1" destOrd="0" parTransId="{909C3F0B-B223-4251-946A-AC4E8462A2B5}" sibTransId="{F9641E7A-87EE-4E61-8215-5D8221EE1F62}"/>
    <dgm:cxn modelId="{282FC3FE-10BE-4DD1-A798-7D3D511ACCD1}" type="presOf" srcId="{77D80DA6-9724-4547-8E2B-161533E36DED}" destId="{CFF9A769-AA14-4A60-AF77-30A6B1188AF7}" srcOrd="0" destOrd="0" presId="urn:microsoft.com/office/officeart/2018/2/layout/IconVerticalSolidList"/>
    <dgm:cxn modelId="{9531D84C-6231-4B58-9C08-4DE2F0610275}" type="presParOf" srcId="{85BD85A0-CE69-49CB-B5E4-B07F46AD88FD}" destId="{BA5C0471-0B5A-4A16-814A-D8988830729E}" srcOrd="0" destOrd="0" presId="urn:microsoft.com/office/officeart/2018/2/layout/IconVerticalSolidList"/>
    <dgm:cxn modelId="{C4884764-6076-487D-837B-B0E91E5C0136}" type="presParOf" srcId="{BA5C0471-0B5A-4A16-814A-D8988830729E}" destId="{6230858C-AB10-461D-A61A-41F258F05862}" srcOrd="0" destOrd="0" presId="urn:microsoft.com/office/officeart/2018/2/layout/IconVerticalSolidList"/>
    <dgm:cxn modelId="{3E1AEF15-CD88-4030-8BF0-6EB2435F27A7}" type="presParOf" srcId="{BA5C0471-0B5A-4A16-814A-D8988830729E}" destId="{B5C5F04C-B6D1-4347-B79D-34C12148A23C}" srcOrd="1" destOrd="0" presId="urn:microsoft.com/office/officeart/2018/2/layout/IconVerticalSolidList"/>
    <dgm:cxn modelId="{3DD9F0F0-FD7A-4F48-AA66-79D4039707A0}" type="presParOf" srcId="{BA5C0471-0B5A-4A16-814A-D8988830729E}" destId="{7786E6C0-3CA9-4D95-8F7F-D7CA16D60B16}" srcOrd="2" destOrd="0" presId="urn:microsoft.com/office/officeart/2018/2/layout/IconVerticalSolidList"/>
    <dgm:cxn modelId="{691F16EF-479B-46FD-9B63-F361D17BA5AB}" type="presParOf" srcId="{BA5C0471-0B5A-4A16-814A-D8988830729E}" destId="{9DA9F155-BF41-43F3-B810-21A9CD0EEB91}" srcOrd="3" destOrd="0" presId="urn:microsoft.com/office/officeart/2018/2/layout/IconVerticalSolidList"/>
    <dgm:cxn modelId="{F9190BB1-8802-4362-9554-280AF9E11F5B}" type="presParOf" srcId="{85BD85A0-CE69-49CB-B5E4-B07F46AD88FD}" destId="{D5E19FCE-8E58-4140-BA30-70A7BB85CB08}" srcOrd="1" destOrd="0" presId="urn:microsoft.com/office/officeart/2018/2/layout/IconVerticalSolidList"/>
    <dgm:cxn modelId="{DE64A170-263D-4501-857D-58614AF2C623}" type="presParOf" srcId="{85BD85A0-CE69-49CB-B5E4-B07F46AD88FD}" destId="{741EE7C8-D114-48D7-8829-96F4D0759282}" srcOrd="2" destOrd="0" presId="urn:microsoft.com/office/officeart/2018/2/layout/IconVerticalSolidList"/>
    <dgm:cxn modelId="{9919B086-2554-4292-9A97-6252635EB78E}" type="presParOf" srcId="{741EE7C8-D114-48D7-8829-96F4D0759282}" destId="{484CC339-7BC1-4FAF-8DE7-61DBC8716B88}" srcOrd="0" destOrd="0" presId="urn:microsoft.com/office/officeart/2018/2/layout/IconVerticalSolidList"/>
    <dgm:cxn modelId="{0D07F230-C928-4548-8A65-7F18FF97211A}" type="presParOf" srcId="{741EE7C8-D114-48D7-8829-96F4D0759282}" destId="{4595402C-0B89-4A6E-A947-6A607D4782B2}" srcOrd="1" destOrd="0" presId="urn:microsoft.com/office/officeart/2018/2/layout/IconVerticalSolidList"/>
    <dgm:cxn modelId="{0174AE9C-E6C1-4E5B-A698-918A8F632248}" type="presParOf" srcId="{741EE7C8-D114-48D7-8829-96F4D0759282}" destId="{C0F1028D-AA78-45F6-AE38-84E91399DBD0}" srcOrd="2" destOrd="0" presId="urn:microsoft.com/office/officeart/2018/2/layout/IconVerticalSolidList"/>
    <dgm:cxn modelId="{4FDC36A0-B11B-47ED-9181-BC50ED2492A2}" type="presParOf" srcId="{741EE7C8-D114-48D7-8829-96F4D0759282}" destId="{0C592DF7-B19C-40A7-9DDE-1EBBF18954C1}" srcOrd="3" destOrd="0" presId="urn:microsoft.com/office/officeart/2018/2/layout/IconVerticalSolidList"/>
    <dgm:cxn modelId="{1045C1F4-5842-46B0-9248-A3106712CB67}" type="presParOf" srcId="{85BD85A0-CE69-49CB-B5E4-B07F46AD88FD}" destId="{27713362-10AF-4F57-B9D9-9F2D6969622E}" srcOrd="3" destOrd="0" presId="urn:microsoft.com/office/officeart/2018/2/layout/IconVerticalSolidList"/>
    <dgm:cxn modelId="{287D5A96-E990-40CC-AFAC-EC9518D66F58}" type="presParOf" srcId="{85BD85A0-CE69-49CB-B5E4-B07F46AD88FD}" destId="{F261B1D9-F020-4019-B394-1A1E5E2DAA97}" srcOrd="4" destOrd="0" presId="urn:microsoft.com/office/officeart/2018/2/layout/IconVerticalSolidList"/>
    <dgm:cxn modelId="{3450A81E-487D-49C8-BE7F-8BF178002078}" type="presParOf" srcId="{F261B1D9-F020-4019-B394-1A1E5E2DAA97}" destId="{6C6BB8EC-E867-4DC1-BC0C-486BF93C8495}" srcOrd="0" destOrd="0" presId="urn:microsoft.com/office/officeart/2018/2/layout/IconVerticalSolidList"/>
    <dgm:cxn modelId="{C288CFFB-8936-4BC1-A3CA-E12596586633}" type="presParOf" srcId="{F261B1D9-F020-4019-B394-1A1E5E2DAA97}" destId="{69E09A08-F1F1-44E1-8727-ABE6BFAF0DEF}" srcOrd="1" destOrd="0" presId="urn:microsoft.com/office/officeart/2018/2/layout/IconVerticalSolidList"/>
    <dgm:cxn modelId="{C8E33B68-B38E-4065-9B30-03109F44F686}" type="presParOf" srcId="{F261B1D9-F020-4019-B394-1A1E5E2DAA97}" destId="{F6C169DF-A150-41F9-98DB-E8595D5FC6A6}" srcOrd="2" destOrd="0" presId="urn:microsoft.com/office/officeart/2018/2/layout/IconVerticalSolidList"/>
    <dgm:cxn modelId="{F01D29FC-CAB3-4E68-AA3D-B3EBE0C6147C}" type="presParOf" srcId="{F261B1D9-F020-4019-B394-1A1E5E2DAA97}" destId="{CFF9A769-AA14-4A60-AF77-30A6B1188AF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8E86D2-58A0-447C-A63E-40AFCAC974E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66644BB-57C0-4A67-BCEB-51F12B2174A6}">
      <dgm:prSet/>
      <dgm:spPr/>
      <dgm:t>
        <a:bodyPr/>
        <a:lstStyle/>
        <a:p>
          <a:r>
            <a:rPr lang="pt-BR"/>
            <a:t>Pense nas seguintes perguntas:</a:t>
          </a:r>
          <a:endParaRPr lang="en-US"/>
        </a:p>
      </dgm:t>
    </dgm:pt>
    <dgm:pt modelId="{8FAE69A4-F8A1-4AAC-B1A7-6445459CC679}" type="parTrans" cxnId="{3AF5489A-5CD2-40EB-A0DE-07CA0920C179}">
      <dgm:prSet/>
      <dgm:spPr/>
      <dgm:t>
        <a:bodyPr/>
        <a:lstStyle/>
        <a:p>
          <a:endParaRPr lang="en-US"/>
        </a:p>
      </dgm:t>
    </dgm:pt>
    <dgm:pt modelId="{CBFF4FC0-C328-4690-A2C4-CEF7D1B0A322}" type="sibTrans" cxnId="{3AF5489A-5CD2-40EB-A0DE-07CA0920C179}">
      <dgm:prSet/>
      <dgm:spPr/>
      <dgm:t>
        <a:bodyPr/>
        <a:lstStyle/>
        <a:p>
          <a:endParaRPr lang="en-US"/>
        </a:p>
      </dgm:t>
    </dgm:pt>
    <dgm:pt modelId="{E0542F1E-2E0A-4C8A-AB60-5114080C52E3}">
      <dgm:prSet/>
      <dgm:spPr/>
      <dgm:t>
        <a:bodyPr/>
        <a:lstStyle/>
        <a:p>
          <a:r>
            <a:rPr lang="pt-BR"/>
            <a:t>Transmito calma ou ansiedade ao falar?</a:t>
          </a:r>
          <a:endParaRPr lang="en-US"/>
        </a:p>
      </dgm:t>
    </dgm:pt>
    <dgm:pt modelId="{382555A3-1CC1-4783-96F0-19110DF57A37}" type="parTrans" cxnId="{DAB6A22A-DE32-4E59-930B-3B307B1D3598}">
      <dgm:prSet/>
      <dgm:spPr/>
      <dgm:t>
        <a:bodyPr/>
        <a:lstStyle/>
        <a:p>
          <a:endParaRPr lang="en-US"/>
        </a:p>
      </dgm:t>
    </dgm:pt>
    <dgm:pt modelId="{84503F11-B645-4A9B-AAA0-E7567EDB1C98}" type="sibTrans" cxnId="{DAB6A22A-DE32-4E59-930B-3B307B1D3598}">
      <dgm:prSet/>
      <dgm:spPr/>
      <dgm:t>
        <a:bodyPr/>
        <a:lstStyle/>
        <a:p>
          <a:endParaRPr lang="en-US"/>
        </a:p>
      </dgm:t>
    </dgm:pt>
    <dgm:pt modelId="{26C52388-D776-48B3-A3C0-8B23B93D6316}">
      <dgm:prSet/>
      <dgm:spPr/>
      <dgm:t>
        <a:bodyPr/>
        <a:lstStyle/>
        <a:p>
          <a:r>
            <a:rPr lang="pt-BR"/>
            <a:t>Tenho clareza ao me expressar?</a:t>
          </a:r>
          <a:endParaRPr lang="en-US"/>
        </a:p>
      </dgm:t>
    </dgm:pt>
    <dgm:pt modelId="{4A63DA64-066B-4383-84A0-75A1B226DEF1}" type="parTrans" cxnId="{8795932F-0491-4016-A3B3-EB974C014CA7}">
      <dgm:prSet/>
      <dgm:spPr/>
      <dgm:t>
        <a:bodyPr/>
        <a:lstStyle/>
        <a:p>
          <a:endParaRPr lang="en-US"/>
        </a:p>
      </dgm:t>
    </dgm:pt>
    <dgm:pt modelId="{5408862B-6870-44F2-ACF2-94B8030280D1}" type="sibTrans" cxnId="{8795932F-0491-4016-A3B3-EB974C014CA7}">
      <dgm:prSet/>
      <dgm:spPr/>
      <dgm:t>
        <a:bodyPr/>
        <a:lstStyle/>
        <a:p>
          <a:endParaRPr lang="en-US"/>
        </a:p>
      </dgm:t>
    </dgm:pt>
    <dgm:pt modelId="{04267CE4-FE52-40B5-BCF1-D46791470C90}">
      <dgm:prSet/>
      <dgm:spPr/>
      <dgm:t>
        <a:bodyPr/>
        <a:lstStyle/>
        <a:p>
          <a:r>
            <a:rPr lang="pt-BR"/>
            <a:t>Sou empático (a)?</a:t>
          </a:r>
          <a:endParaRPr lang="en-US"/>
        </a:p>
      </dgm:t>
    </dgm:pt>
    <dgm:pt modelId="{46F13E29-7E08-4A75-8C3E-3C3A55F58C9A}" type="parTrans" cxnId="{960029BE-DC9D-4984-B2F8-23C7C2B488B9}">
      <dgm:prSet/>
      <dgm:spPr/>
      <dgm:t>
        <a:bodyPr/>
        <a:lstStyle/>
        <a:p>
          <a:endParaRPr lang="en-US"/>
        </a:p>
      </dgm:t>
    </dgm:pt>
    <dgm:pt modelId="{68DB6AAE-76E4-429F-82FF-3102747B960F}" type="sibTrans" cxnId="{960029BE-DC9D-4984-B2F8-23C7C2B488B9}">
      <dgm:prSet/>
      <dgm:spPr/>
      <dgm:t>
        <a:bodyPr/>
        <a:lstStyle/>
        <a:p>
          <a:endParaRPr lang="en-US"/>
        </a:p>
      </dgm:t>
    </dgm:pt>
    <dgm:pt modelId="{E9AAC683-792B-43F4-A129-18E893DC7237}">
      <dgm:prSet/>
      <dgm:spPr/>
      <dgm:t>
        <a:bodyPr/>
        <a:lstStyle/>
        <a:p>
          <a:r>
            <a:rPr lang="pt-BR"/>
            <a:t>Sou autoritário (a)?</a:t>
          </a:r>
          <a:endParaRPr lang="en-US"/>
        </a:p>
      </dgm:t>
    </dgm:pt>
    <dgm:pt modelId="{4A0F8537-A65A-4F83-A780-DDC82632CAC7}" type="parTrans" cxnId="{EF8B7589-A694-44B7-BD12-3E2C3672F513}">
      <dgm:prSet/>
      <dgm:spPr/>
      <dgm:t>
        <a:bodyPr/>
        <a:lstStyle/>
        <a:p>
          <a:endParaRPr lang="en-US"/>
        </a:p>
      </dgm:t>
    </dgm:pt>
    <dgm:pt modelId="{BD7D7337-9D6C-4227-AA79-2C517A8A821B}" type="sibTrans" cxnId="{EF8B7589-A694-44B7-BD12-3E2C3672F513}">
      <dgm:prSet/>
      <dgm:spPr/>
      <dgm:t>
        <a:bodyPr/>
        <a:lstStyle/>
        <a:p>
          <a:endParaRPr lang="en-US"/>
        </a:p>
      </dgm:t>
    </dgm:pt>
    <dgm:pt modelId="{7E05A13E-BAC7-4CE1-8C59-0002D9C514FD}">
      <dgm:prSet/>
      <dgm:spPr/>
      <dgm:t>
        <a:bodyPr/>
        <a:lstStyle/>
        <a:p>
          <a:r>
            <a:rPr lang="pt-BR"/>
            <a:t>Sou frouxo (a)?</a:t>
          </a:r>
          <a:endParaRPr lang="en-US"/>
        </a:p>
      </dgm:t>
    </dgm:pt>
    <dgm:pt modelId="{A06BE375-F837-4A94-B229-E2B958AB36DA}" type="parTrans" cxnId="{C62E1510-F08F-479C-B916-42250475FB65}">
      <dgm:prSet/>
      <dgm:spPr/>
      <dgm:t>
        <a:bodyPr/>
        <a:lstStyle/>
        <a:p>
          <a:endParaRPr lang="en-US"/>
        </a:p>
      </dgm:t>
    </dgm:pt>
    <dgm:pt modelId="{139CB855-ED4B-4237-8E08-C35CA4F709CA}" type="sibTrans" cxnId="{C62E1510-F08F-479C-B916-42250475FB65}">
      <dgm:prSet/>
      <dgm:spPr/>
      <dgm:t>
        <a:bodyPr/>
        <a:lstStyle/>
        <a:p>
          <a:endParaRPr lang="en-US"/>
        </a:p>
      </dgm:t>
    </dgm:pt>
    <dgm:pt modelId="{5629AE8F-C1BF-42D0-8D94-CF1D247EF0FC}" type="pres">
      <dgm:prSet presAssocID="{BD8E86D2-58A0-447C-A63E-40AFCAC974EC}" presName="linear" presStyleCnt="0">
        <dgm:presLayoutVars>
          <dgm:animLvl val="lvl"/>
          <dgm:resizeHandles val="exact"/>
        </dgm:presLayoutVars>
      </dgm:prSet>
      <dgm:spPr/>
    </dgm:pt>
    <dgm:pt modelId="{778732DC-3EA1-4995-B1E9-CAE602BC86C9}" type="pres">
      <dgm:prSet presAssocID="{B66644BB-57C0-4A67-BCEB-51F12B2174A6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EC96D4C0-E435-474A-B451-90E697A61167}" type="pres">
      <dgm:prSet presAssocID="{CBFF4FC0-C328-4690-A2C4-CEF7D1B0A322}" presName="spacer" presStyleCnt="0"/>
      <dgm:spPr/>
    </dgm:pt>
    <dgm:pt modelId="{8E83C727-7EC8-41A7-8D39-7F355BCBFC84}" type="pres">
      <dgm:prSet presAssocID="{E0542F1E-2E0A-4C8A-AB60-5114080C52E3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3232E3F2-0B55-4806-9890-534F97D2FF0E}" type="pres">
      <dgm:prSet presAssocID="{84503F11-B645-4A9B-AAA0-E7567EDB1C98}" presName="spacer" presStyleCnt="0"/>
      <dgm:spPr/>
    </dgm:pt>
    <dgm:pt modelId="{0EC055F4-B016-4820-86D3-1CA1256F1ECF}" type="pres">
      <dgm:prSet presAssocID="{26C52388-D776-48B3-A3C0-8B23B93D6316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5C9BEE17-58C1-4993-96FF-6C959E8C740F}" type="pres">
      <dgm:prSet presAssocID="{5408862B-6870-44F2-ACF2-94B8030280D1}" presName="spacer" presStyleCnt="0"/>
      <dgm:spPr/>
    </dgm:pt>
    <dgm:pt modelId="{3E6430BA-2DA9-4468-A3A1-5F3A8E03B641}" type="pres">
      <dgm:prSet presAssocID="{04267CE4-FE52-40B5-BCF1-D46791470C90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5A65D50B-E499-4B56-B0B0-BF8D97470701}" type="pres">
      <dgm:prSet presAssocID="{68DB6AAE-76E4-429F-82FF-3102747B960F}" presName="spacer" presStyleCnt="0"/>
      <dgm:spPr/>
    </dgm:pt>
    <dgm:pt modelId="{6A109A4A-1D71-44BA-8F9F-8BD4017C6E1B}" type="pres">
      <dgm:prSet presAssocID="{E9AAC683-792B-43F4-A129-18E893DC7237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72372694-4960-4B7F-9262-E09271AA2244}" type="pres">
      <dgm:prSet presAssocID="{BD7D7337-9D6C-4227-AA79-2C517A8A821B}" presName="spacer" presStyleCnt="0"/>
      <dgm:spPr/>
    </dgm:pt>
    <dgm:pt modelId="{2B09D890-EB65-4FC5-AA96-CC94CA907016}" type="pres">
      <dgm:prSet presAssocID="{7E05A13E-BAC7-4CE1-8C59-0002D9C514FD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C62E1510-F08F-479C-B916-42250475FB65}" srcId="{BD8E86D2-58A0-447C-A63E-40AFCAC974EC}" destId="{7E05A13E-BAC7-4CE1-8C59-0002D9C514FD}" srcOrd="5" destOrd="0" parTransId="{A06BE375-F837-4A94-B229-E2B958AB36DA}" sibTransId="{139CB855-ED4B-4237-8E08-C35CA4F709CA}"/>
    <dgm:cxn modelId="{DAB6A22A-DE32-4E59-930B-3B307B1D3598}" srcId="{BD8E86D2-58A0-447C-A63E-40AFCAC974EC}" destId="{E0542F1E-2E0A-4C8A-AB60-5114080C52E3}" srcOrd="1" destOrd="0" parTransId="{382555A3-1CC1-4783-96F0-19110DF57A37}" sibTransId="{84503F11-B645-4A9B-AAA0-E7567EDB1C98}"/>
    <dgm:cxn modelId="{8795932F-0491-4016-A3B3-EB974C014CA7}" srcId="{BD8E86D2-58A0-447C-A63E-40AFCAC974EC}" destId="{26C52388-D776-48B3-A3C0-8B23B93D6316}" srcOrd="2" destOrd="0" parTransId="{4A63DA64-066B-4383-84A0-75A1B226DEF1}" sibTransId="{5408862B-6870-44F2-ACF2-94B8030280D1}"/>
    <dgm:cxn modelId="{888AF935-59D2-455F-BC9A-0D162E171D66}" type="presOf" srcId="{BD8E86D2-58A0-447C-A63E-40AFCAC974EC}" destId="{5629AE8F-C1BF-42D0-8D94-CF1D247EF0FC}" srcOrd="0" destOrd="0" presId="urn:microsoft.com/office/officeart/2005/8/layout/vList2"/>
    <dgm:cxn modelId="{FF8C3836-220F-42AC-9605-B4645E58B38A}" type="presOf" srcId="{04267CE4-FE52-40B5-BCF1-D46791470C90}" destId="{3E6430BA-2DA9-4468-A3A1-5F3A8E03B641}" srcOrd="0" destOrd="0" presId="urn:microsoft.com/office/officeart/2005/8/layout/vList2"/>
    <dgm:cxn modelId="{D3A92F53-2C9C-488E-A180-0F4FE88B5C24}" type="presOf" srcId="{7E05A13E-BAC7-4CE1-8C59-0002D9C514FD}" destId="{2B09D890-EB65-4FC5-AA96-CC94CA907016}" srcOrd="0" destOrd="0" presId="urn:microsoft.com/office/officeart/2005/8/layout/vList2"/>
    <dgm:cxn modelId="{EF8B7589-A694-44B7-BD12-3E2C3672F513}" srcId="{BD8E86D2-58A0-447C-A63E-40AFCAC974EC}" destId="{E9AAC683-792B-43F4-A129-18E893DC7237}" srcOrd="4" destOrd="0" parTransId="{4A0F8537-A65A-4F83-A780-DDC82632CAC7}" sibTransId="{BD7D7337-9D6C-4227-AA79-2C517A8A821B}"/>
    <dgm:cxn modelId="{109D928B-98AD-4B23-8B70-4A4FFFFB6DEE}" type="presOf" srcId="{B66644BB-57C0-4A67-BCEB-51F12B2174A6}" destId="{778732DC-3EA1-4995-B1E9-CAE602BC86C9}" srcOrd="0" destOrd="0" presId="urn:microsoft.com/office/officeart/2005/8/layout/vList2"/>
    <dgm:cxn modelId="{8B164F99-6EBA-463D-A20D-85ED9717B838}" type="presOf" srcId="{E0542F1E-2E0A-4C8A-AB60-5114080C52E3}" destId="{8E83C727-7EC8-41A7-8D39-7F355BCBFC84}" srcOrd="0" destOrd="0" presId="urn:microsoft.com/office/officeart/2005/8/layout/vList2"/>
    <dgm:cxn modelId="{3AF5489A-5CD2-40EB-A0DE-07CA0920C179}" srcId="{BD8E86D2-58A0-447C-A63E-40AFCAC974EC}" destId="{B66644BB-57C0-4A67-BCEB-51F12B2174A6}" srcOrd="0" destOrd="0" parTransId="{8FAE69A4-F8A1-4AAC-B1A7-6445459CC679}" sibTransId="{CBFF4FC0-C328-4690-A2C4-CEF7D1B0A322}"/>
    <dgm:cxn modelId="{9E08A1A8-2652-4DE4-944C-21F3002797CB}" type="presOf" srcId="{26C52388-D776-48B3-A3C0-8B23B93D6316}" destId="{0EC055F4-B016-4820-86D3-1CA1256F1ECF}" srcOrd="0" destOrd="0" presId="urn:microsoft.com/office/officeart/2005/8/layout/vList2"/>
    <dgm:cxn modelId="{960029BE-DC9D-4984-B2F8-23C7C2B488B9}" srcId="{BD8E86D2-58A0-447C-A63E-40AFCAC974EC}" destId="{04267CE4-FE52-40B5-BCF1-D46791470C90}" srcOrd="3" destOrd="0" parTransId="{46F13E29-7E08-4A75-8C3E-3C3A55F58C9A}" sibTransId="{68DB6AAE-76E4-429F-82FF-3102747B960F}"/>
    <dgm:cxn modelId="{59BB1ACF-AC44-45E5-BDB6-7E2FFDD6D847}" type="presOf" srcId="{E9AAC683-792B-43F4-A129-18E893DC7237}" destId="{6A109A4A-1D71-44BA-8F9F-8BD4017C6E1B}" srcOrd="0" destOrd="0" presId="urn:microsoft.com/office/officeart/2005/8/layout/vList2"/>
    <dgm:cxn modelId="{41867050-0EE4-405D-B4F6-8B8EDF1094A5}" type="presParOf" srcId="{5629AE8F-C1BF-42D0-8D94-CF1D247EF0FC}" destId="{778732DC-3EA1-4995-B1E9-CAE602BC86C9}" srcOrd="0" destOrd="0" presId="urn:microsoft.com/office/officeart/2005/8/layout/vList2"/>
    <dgm:cxn modelId="{6A87E86B-0B0F-4E74-96CB-26EC5B6309E2}" type="presParOf" srcId="{5629AE8F-C1BF-42D0-8D94-CF1D247EF0FC}" destId="{EC96D4C0-E435-474A-B451-90E697A61167}" srcOrd="1" destOrd="0" presId="urn:microsoft.com/office/officeart/2005/8/layout/vList2"/>
    <dgm:cxn modelId="{7C71B450-2006-4DD6-B52E-09E42E64FBA6}" type="presParOf" srcId="{5629AE8F-C1BF-42D0-8D94-CF1D247EF0FC}" destId="{8E83C727-7EC8-41A7-8D39-7F355BCBFC84}" srcOrd="2" destOrd="0" presId="urn:microsoft.com/office/officeart/2005/8/layout/vList2"/>
    <dgm:cxn modelId="{35A1C6A0-9A9F-4ED5-81DF-ED93EC7C4033}" type="presParOf" srcId="{5629AE8F-C1BF-42D0-8D94-CF1D247EF0FC}" destId="{3232E3F2-0B55-4806-9890-534F97D2FF0E}" srcOrd="3" destOrd="0" presId="urn:microsoft.com/office/officeart/2005/8/layout/vList2"/>
    <dgm:cxn modelId="{8007A6E4-AD0A-4850-B7F1-FE0FCE2D70BE}" type="presParOf" srcId="{5629AE8F-C1BF-42D0-8D94-CF1D247EF0FC}" destId="{0EC055F4-B016-4820-86D3-1CA1256F1ECF}" srcOrd="4" destOrd="0" presId="urn:microsoft.com/office/officeart/2005/8/layout/vList2"/>
    <dgm:cxn modelId="{B35DA63C-256A-4AC7-9E04-1FF52F9F9819}" type="presParOf" srcId="{5629AE8F-C1BF-42D0-8D94-CF1D247EF0FC}" destId="{5C9BEE17-58C1-4993-96FF-6C959E8C740F}" srcOrd="5" destOrd="0" presId="urn:microsoft.com/office/officeart/2005/8/layout/vList2"/>
    <dgm:cxn modelId="{B8CAF0C0-87D9-4B9A-A57C-FE5CB824C80F}" type="presParOf" srcId="{5629AE8F-C1BF-42D0-8D94-CF1D247EF0FC}" destId="{3E6430BA-2DA9-4468-A3A1-5F3A8E03B641}" srcOrd="6" destOrd="0" presId="urn:microsoft.com/office/officeart/2005/8/layout/vList2"/>
    <dgm:cxn modelId="{A55EC4A5-D4AA-4CD8-8B68-F07E14C09D84}" type="presParOf" srcId="{5629AE8F-C1BF-42D0-8D94-CF1D247EF0FC}" destId="{5A65D50B-E499-4B56-B0B0-BF8D97470701}" srcOrd="7" destOrd="0" presId="urn:microsoft.com/office/officeart/2005/8/layout/vList2"/>
    <dgm:cxn modelId="{157A08DF-2DB5-43AD-B168-B27D19D11354}" type="presParOf" srcId="{5629AE8F-C1BF-42D0-8D94-CF1D247EF0FC}" destId="{6A109A4A-1D71-44BA-8F9F-8BD4017C6E1B}" srcOrd="8" destOrd="0" presId="urn:microsoft.com/office/officeart/2005/8/layout/vList2"/>
    <dgm:cxn modelId="{BE17E723-DE95-42F4-9F28-14A4751BDB70}" type="presParOf" srcId="{5629AE8F-C1BF-42D0-8D94-CF1D247EF0FC}" destId="{72372694-4960-4B7F-9262-E09271AA2244}" srcOrd="9" destOrd="0" presId="urn:microsoft.com/office/officeart/2005/8/layout/vList2"/>
    <dgm:cxn modelId="{7DA83D90-3055-48CA-953F-0C62C796BBA6}" type="presParOf" srcId="{5629AE8F-C1BF-42D0-8D94-CF1D247EF0FC}" destId="{2B09D890-EB65-4FC5-AA96-CC94CA907016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A46D24D-5270-4DEE-8559-9127501236B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610621C-0FE6-49B1-82C2-3A28BDD51BC2}">
      <dgm:prSet/>
      <dgm:spPr/>
      <dgm:t>
        <a:bodyPr/>
        <a:lstStyle/>
        <a:p>
          <a:r>
            <a:rPr lang="pt-BR"/>
            <a:t>Marshal Rosenberg, anos 1960</a:t>
          </a:r>
          <a:endParaRPr lang="en-US"/>
        </a:p>
      </dgm:t>
    </dgm:pt>
    <dgm:pt modelId="{776455D8-0FD8-46BD-B650-E07A042FC4B1}" type="parTrans" cxnId="{6E4656C9-D617-40A6-9FFE-C1D1D547EFB7}">
      <dgm:prSet/>
      <dgm:spPr/>
      <dgm:t>
        <a:bodyPr/>
        <a:lstStyle/>
        <a:p>
          <a:endParaRPr lang="en-US"/>
        </a:p>
      </dgm:t>
    </dgm:pt>
    <dgm:pt modelId="{B0601583-E3A8-4C9D-8E45-53635B179A7E}" type="sibTrans" cxnId="{6E4656C9-D617-40A6-9FFE-C1D1D547EFB7}">
      <dgm:prSet/>
      <dgm:spPr/>
      <dgm:t>
        <a:bodyPr/>
        <a:lstStyle/>
        <a:p>
          <a:endParaRPr lang="en-US"/>
        </a:p>
      </dgm:t>
    </dgm:pt>
    <dgm:pt modelId="{539EB12E-BA22-4EE3-A0E2-6EE7C0BCFA99}">
      <dgm:prSet/>
      <dgm:spPr/>
      <dgm:t>
        <a:bodyPr/>
        <a:lstStyle/>
        <a:p>
          <a:r>
            <a:rPr lang="pt-BR"/>
            <a:t>Observar sem julgar</a:t>
          </a:r>
          <a:endParaRPr lang="en-US"/>
        </a:p>
      </dgm:t>
    </dgm:pt>
    <dgm:pt modelId="{F48FF096-AFAF-432A-8FAE-043D05E6AD26}" type="parTrans" cxnId="{804FA8C2-BF63-450E-A2D2-A8A808E59F90}">
      <dgm:prSet/>
      <dgm:spPr/>
      <dgm:t>
        <a:bodyPr/>
        <a:lstStyle/>
        <a:p>
          <a:endParaRPr lang="en-US"/>
        </a:p>
      </dgm:t>
    </dgm:pt>
    <dgm:pt modelId="{2D02AB52-F7CE-4F12-B2AA-2D85DB1CCA5E}" type="sibTrans" cxnId="{804FA8C2-BF63-450E-A2D2-A8A808E59F90}">
      <dgm:prSet/>
      <dgm:spPr/>
      <dgm:t>
        <a:bodyPr/>
        <a:lstStyle/>
        <a:p>
          <a:endParaRPr lang="en-US"/>
        </a:p>
      </dgm:t>
    </dgm:pt>
    <dgm:pt modelId="{254C2803-025A-450F-9FEA-F7358D7A417C}">
      <dgm:prSet/>
      <dgm:spPr/>
      <dgm:t>
        <a:bodyPr/>
        <a:lstStyle/>
        <a:p>
          <a:r>
            <a:rPr lang="pt-BR"/>
            <a:t>Sentimento</a:t>
          </a:r>
          <a:endParaRPr lang="en-US"/>
        </a:p>
      </dgm:t>
    </dgm:pt>
    <dgm:pt modelId="{B8597843-C029-4D27-9DD3-874249A142DC}" type="parTrans" cxnId="{F628D8E8-7BD0-4466-B30D-D0C30D7D6E06}">
      <dgm:prSet/>
      <dgm:spPr/>
      <dgm:t>
        <a:bodyPr/>
        <a:lstStyle/>
        <a:p>
          <a:endParaRPr lang="en-US"/>
        </a:p>
      </dgm:t>
    </dgm:pt>
    <dgm:pt modelId="{127BFE49-A5ED-42F4-8583-390A9B7DBE5B}" type="sibTrans" cxnId="{F628D8E8-7BD0-4466-B30D-D0C30D7D6E06}">
      <dgm:prSet/>
      <dgm:spPr/>
      <dgm:t>
        <a:bodyPr/>
        <a:lstStyle/>
        <a:p>
          <a:endParaRPr lang="en-US"/>
        </a:p>
      </dgm:t>
    </dgm:pt>
    <dgm:pt modelId="{686F2855-84B2-4CE0-93ED-0A606B8E1501}">
      <dgm:prSet/>
      <dgm:spPr/>
      <dgm:t>
        <a:bodyPr/>
        <a:lstStyle/>
        <a:p>
          <a:r>
            <a:rPr lang="pt-BR"/>
            <a:t>Necessidade</a:t>
          </a:r>
          <a:endParaRPr lang="en-US"/>
        </a:p>
      </dgm:t>
    </dgm:pt>
    <dgm:pt modelId="{45C8E682-8481-4382-B9C1-CB04259323A2}" type="parTrans" cxnId="{63A7AC15-2B8A-4399-940C-DF5E9043EC07}">
      <dgm:prSet/>
      <dgm:spPr/>
      <dgm:t>
        <a:bodyPr/>
        <a:lstStyle/>
        <a:p>
          <a:endParaRPr lang="en-US"/>
        </a:p>
      </dgm:t>
    </dgm:pt>
    <dgm:pt modelId="{FD60EBFC-C014-40B2-BE1D-D000711EAEC9}" type="sibTrans" cxnId="{63A7AC15-2B8A-4399-940C-DF5E9043EC07}">
      <dgm:prSet/>
      <dgm:spPr/>
      <dgm:t>
        <a:bodyPr/>
        <a:lstStyle/>
        <a:p>
          <a:endParaRPr lang="en-US"/>
        </a:p>
      </dgm:t>
    </dgm:pt>
    <dgm:pt modelId="{F87F7ED2-B13E-44FF-A46F-B61CDD73B260}">
      <dgm:prSet/>
      <dgm:spPr/>
      <dgm:t>
        <a:bodyPr/>
        <a:lstStyle/>
        <a:p>
          <a:r>
            <a:rPr lang="pt-BR"/>
            <a:t>Pedido (comunicação)</a:t>
          </a:r>
          <a:endParaRPr lang="en-US"/>
        </a:p>
      </dgm:t>
    </dgm:pt>
    <dgm:pt modelId="{8675DD11-52D6-42C9-BAFE-EA9B20623EF7}" type="parTrans" cxnId="{98E601FB-A096-49DE-B037-C37EB9D4D423}">
      <dgm:prSet/>
      <dgm:spPr/>
      <dgm:t>
        <a:bodyPr/>
        <a:lstStyle/>
        <a:p>
          <a:endParaRPr lang="en-US"/>
        </a:p>
      </dgm:t>
    </dgm:pt>
    <dgm:pt modelId="{0E9ECF0D-3CC6-487F-86E4-DD9500EA245C}" type="sibTrans" cxnId="{98E601FB-A096-49DE-B037-C37EB9D4D423}">
      <dgm:prSet/>
      <dgm:spPr/>
      <dgm:t>
        <a:bodyPr/>
        <a:lstStyle/>
        <a:p>
          <a:endParaRPr lang="en-US"/>
        </a:p>
      </dgm:t>
    </dgm:pt>
    <dgm:pt modelId="{1BA57A07-F697-430B-B62B-67EAD74067F6}" type="pres">
      <dgm:prSet presAssocID="{7A46D24D-5270-4DEE-8559-9127501236BC}" presName="linear" presStyleCnt="0">
        <dgm:presLayoutVars>
          <dgm:animLvl val="lvl"/>
          <dgm:resizeHandles val="exact"/>
        </dgm:presLayoutVars>
      </dgm:prSet>
      <dgm:spPr/>
    </dgm:pt>
    <dgm:pt modelId="{855A7DB3-3C48-41F3-80F4-7F381976A0C9}" type="pres">
      <dgm:prSet presAssocID="{F610621C-0FE6-49B1-82C2-3A28BDD51BC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B7E24AA-56BE-4316-AB13-1AC4E5F74119}" type="pres">
      <dgm:prSet presAssocID="{B0601583-E3A8-4C9D-8E45-53635B179A7E}" presName="spacer" presStyleCnt="0"/>
      <dgm:spPr/>
    </dgm:pt>
    <dgm:pt modelId="{B5796000-A7FD-401A-8522-3F17DD9DB3A1}" type="pres">
      <dgm:prSet presAssocID="{539EB12E-BA22-4EE3-A0E2-6EE7C0BCFA9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1EEAAB7-6188-4C37-80E4-EB50C70D30FC}" type="pres">
      <dgm:prSet presAssocID="{2D02AB52-F7CE-4F12-B2AA-2D85DB1CCA5E}" presName="spacer" presStyleCnt="0"/>
      <dgm:spPr/>
    </dgm:pt>
    <dgm:pt modelId="{15A988EA-3FA2-4D8E-A08A-800A7B49F4DB}" type="pres">
      <dgm:prSet presAssocID="{254C2803-025A-450F-9FEA-F7358D7A417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C6AD002-8506-45AA-8843-11062B74B7A2}" type="pres">
      <dgm:prSet presAssocID="{127BFE49-A5ED-42F4-8583-390A9B7DBE5B}" presName="spacer" presStyleCnt="0"/>
      <dgm:spPr/>
    </dgm:pt>
    <dgm:pt modelId="{6ECF0D38-4E76-4A6F-8C72-A8EBA99CA6A3}" type="pres">
      <dgm:prSet presAssocID="{686F2855-84B2-4CE0-93ED-0A606B8E150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9DEC26A-418C-452D-A0DE-79790F140F84}" type="pres">
      <dgm:prSet presAssocID="{FD60EBFC-C014-40B2-BE1D-D000711EAEC9}" presName="spacer" presStyleCnt="0"/>
      <dgm:spPr/>
    </dgm:pt>
    <dgm:pt modelId="{9077FAE0-3C0A-4CC0-A150-880AAEFEDD05}" type="pres">
      <dgm:prSet presAssocID="{F87F7ED2-B13E-44FF-A46F-B61CDD73B260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63A7AC15-2B8A-4399-940C-DF5E9043EC07}" srcId="{7A46D24D-5270-4DEE-8559-9127501236BC}" destId="{686F2855-84B2-4CE0-93ED-0A606B8E1501}" srcOrd="3" destOrd="0" parTransId="{45C8E682-8481-4382-B9C1-CB04259323A2}" sibTransId="{FD60EBFC-C014-40B2-BE1D-D000711EAEC9}"/>
    <dgm:cxn modelId="{6438FD3F-B1D0-4E3E-9409-E11BD52421A7}" type="presOf" srcId="{254C2803-025A-450F-9FEA-F7358D7A417C}" destId="{15A988EA-3FA2-4D8E-A08A-800A7B49F4DB}" srcOrd="0" destOrd="0" presId="urn:microsoft.com/office/officeart/2005/8/layout/vList2"/>
    <dgm:cxn modelId="{656E6968-EB00-4681-9175-A281FB9E7A53}" type="presOf" srcId="{7A46D24D-5270-4DEE-8559-9127501236BC}" destId="{1BA57A07-F697-430B-B62B-67EAD74067F6}" srcOrd="0" destOrd="0" presId="urn:microsoft.com/office/officeart/2005/8/layout/vList2"/>
    <dgm:cxn modelId="{07C4906F-F42E-490B-96B1-8A7506821A59}" type="presOf" srcId="{686F2855-84B2-4CE0-93ED-0A606B8E1501}" destId="{6ECF0D38-4E76-4A6F-8C72-A8EBA99CA6A3}" srcOrd="0" destOrd="0" presId="urn:microsoft.com/office/officeart/2005/8/layout/vList2"/>
    <dgm:cxn modelId="{92910CA2-1A28-4971-862E-3FEDFC8BBABD}" type="presOf" srcId="{F610621C-0FE6-49B1-82C2-3A28BDD51BC2}" destId="{855A7DB3-3C48-41F3-80F4-7F381976A0C9}" srcOrd="0" destOrd="0" presId="urn:microsoft.com/office/officeart/2005/8/layout/vList2"/>
    <dgm:cxn modelId="{804FA8C2-BF63-450E-A2D2-A8A808E59F90}" srcId="{7A46D24D-5270-4DEE-8559-9127501236BC}" destId="{539EB12E-BA22-4EE3-A0E2-6EE7C0BCFA99}" srcOrd="1" destOrd="0" parTransId="{F48FF096-AFAF-432A-8FAE-043D05E6AD26}" sibTransId="{2D02AB52-F7CE-4F12-B2AA-2D85DB1CCA5E}"/>
    <dgm:cxn modelId="{6E4656C9-D617-40A6-9FFE-C1D1D547EFB7}" srcId="{7A46D24D-5270-4DEE-8559-9127501236BC}" destId="{F610621C-0FE6-49B1-82C2-3A28BDD51BC2}" srcOrd="0" destOrd="0" parTransId="{776455D8-0FD8-46BD-B650-E07A042FC4B1}" sibTransId="{B0601583-E3A8-4C9D-8E45-53635B179A7E}"/>
    <dgm:cxn modelId="{1822D1CF-69EF-414C-BEDB-56832AD64EC0}" type="presOf" srcId="{F87F7ED2-B13E-44FF-A46F-B61CDD73B260}" destId="{9077FAE0-3C0A-4CC0-A150-880AAEFEDD05}" srcOrd="0" destOrd="0" presId="urn:microsoft.com/office/officeart/2005/8/layout/vList2"/>
    <dgm:cxn modelId="{F628D8E8-7BD0-4466-B30D-D0C30D7D6E06}" srcId="{7A46D24D-5270-4DEE-8559-9127501236BC}" destId="{254C2803-025A-450F-9FEA-F7358D7A417C}" srcOrd="2" destOrd="0" parTransId="{B8597843-C029-4D27-9DD3-874249A142DC}" sibTransId="{127BFE49-A5ED-42F4-8583-390A9B7DBE5B}"/>
    <dgm:cxn modelId="{D09AF0F7-B424-4BC7-B432-9F563C54BACA}" type="presOf" srcId="{539EB12E-BA22-4EE3-A0E2-6EE7C0BCFA99}" destId="{B5796000-A7FD-401A-8522-3F17DD9DB3A1}" srcOrd="0" destOrd="0" presId="urn:microsoft.com/office/officeart/2005/8/layout/vList2"/>
    <dgm:cxn modelId="{98E601FB-A096-49DE-B037-C37EB9D4D423}" srcId="{7A46D24D-5270-4DEE-8559-9127501236BC}" destId="{F87F7ED2-B13E-44FF-A46F-B61CDD73B260}" srcOrd="4" destOrd="0" parTransId="{8675DD11-52D6-42C9-BAFE-EA9B20623EF7}" sibTransId="{0E9ECF0D-3CC6-487F-86E4-DD9500EA245C}"/>
    <dgm:cxn modelId="{092DFFDF-9CEA-45CE-B677-DBE9A29E0B16}" type="presParOf" srcId="{1BA57A07-F697-430B-B62B-67EAD74067F6}" destId="{855A7DB3-3C48-41F3-80F4-7F381976A0C9}" srcOrd="0" destOrd="0" presId="urn:microsoft.com/office/officeart/2005/8/layout/vList2"/>
    <dgm:cxn modelId="{7229A6B0-3AD1-43F0-B747-A58E40813B5D}" type="presParOf" srcId="{1BA57A07-F697-430B-B62B-67EAD74067F6}" destId="{0B7E24AA-56BE-4316-AB13-1AC4E5F74119}" srcOrd="1" destOrd="0" presId="urn:microsoft.com/office/officeart/2005/8/layout/vList2"/>
    <dgm:cxn modelId="{7A32F1A5-D63A-4139-9C87-2AD416D62172}" type="presParOf" srcId="{1BA57A07-F697-430B-B62B-67EAD74067F6}" destId="{B5796000-A7FD-401A-8522-3F17DD9DB3A1}" srcOrd="2" destOrd="0" presId="urn:microsoft.com/office/officeart/2005/8/layout/vList2"/>
    <dgm:cxn modelId="{99A3DE7B-A88B-4ED8-9C84-20CF1DB6E4DA}" type="presParOf" srcId="{1BA57A07-F697-430B-B62B-67EAD74067F6}" destId="{A1EEAAB7-6188-4C37-80E4-EB50C70D30FC}" srcOrd="3" destOrd="0" presId="urn:microsoft.com/office/officeart/2005/8/layout/vList2"/>
    <dgm:cxn modelId="{945445A5-1F3D-4A05-BE15-E7AB466BC85E}" type="presParOf" srcId="{1BA57A07-F697-430B-B62B-67EAD74067F6}" destId="{15A988EA-3FA2-4D8E-A08A-800A7B49F4DB}" srcOrd="4" destOrd="0" presId="urn:microsoft.com/office/officeart/2005/8/layout/vList2"/>
    <dgm:cxn modelId="{9195FF0D-2BB1-42C2-9D01-4E3C52758847}" type="presParOf" srcId="{1BA57A07-F697-430B-B62B-67EAD74067F6}" destId="{7C6AD002-8506-45AA-8843-11062B74B7A2}" srcOrd="5" destOrd="0" presId="urn:microsoft.com/office/officeart/2005/8/layout/vList2"/>
    <dgm:cxn modelId="{F0D3D1FB-E3C6-455B-B82C-7C54BB550DB1}" type="presParOf" srcId="{1BA57A07-F697-430B-B62B-67EAD74067F6}" destId="{6ECF0D38-4E76-4A6F-8C72-A8EBA99CA6A3}" srcOrd="6" destOrd="0" presId="urn:microsoft.com/office/officeart/2005/8/layout/vList2"/>
    <dgm:cxn modelId="{9EA4776C-A45F-4137-9A41-E71DA3D3AE80}" type="presParOf" srcId="{1BA57A07-F697-430B-B62B-67EAD74067F6}" destId="{69DEC26A-418C-452D-A0DE-79790F140F84}" srcOrd="7" destOrd="0" presId="urn:microsoft.com/office/officeart/2005/8/layout/vList2"/>
    <dgm:cxn modelId="{5B7A1D5B-9862-43CC-9ABD-0D041436BD63}" type="presParOf" srcId="{1BA57A07-F697-430B-B62B-67EAD74067F6}" destId="{9077FAE0-3C0A-4CC0-A150-880AAEFEDD0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B8CA37C-23FA-45A8-8A21-ED8E0FBAAAB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9346717-E876-4D90-B9BF-6CD347511E06}">
      <dgm:prSet/>
      <dgm:spPr/>
      <dgm:t>
        <a:bodyPr/>
        <a:lstStyle/>
        <a:p>
          <a:r>
            <a:rPr lang="pt-BR"/>
            <a:t>Empatia</a:t>
          </a:r>
          <a:endParaRPr lang="en-US"/>
        </a:p>
      </dgm:t>
    </dgm:pt>
    <dgm:pt modelId="{860E1BAE-C788-4A20-B9D9-D65DB835D300}" type="parTrans" cxnId="{0F427315-C3E6-481B-954B-0661C0974521}">
      <dgm:prSet/>
      <dgm:spPr/>
      <dgm:t>
        <a:bodyPr/>
        <a:lstStyle/>
        <a:p>
          <a:endParaRPr lang="en-US"/>
        </a:p>
      </dgm:t>
    </dgm:pt>
    <dgm:pt modelId="{1876887A-A375-4C53-9320-A13D4F07C439}" type="sibTrans" cxnId="{0F427315-C3E6-481B-954B-0661C0974521}">
      <dgm:prSet/>
      <dgm:spPr/>
      <dgm:t>
        <a:bodyPr/>
        <a:lstStyle/>
        <a:p>
          <a:endParaRPr lang="en-US"/>
        </a:p>
      </dgm:t>
    </dgm:pt>
    <dgm:pt modelId="{B118EFA8-99D2-45D8-8296-1A4A8A7CE72E}">
      <dgm:prSet/>
      <dgm:spPr/>
      <dgm:t>
        <a:bodyPr/>
        <a:lstStyle/>
        <a:p>
          <a:r>
            <a:rPr lang="pt-BR"/>
            <a:t>Escuta Ativa</a:t>
          </a:r>
          <a:endParaRPr lang="en-US"/>
        </a:p>
      </dgm:t>
    </dgm:pt>
    <dgm:pt modelId="{F5EAC100-DD90-4AEA-9923-27234EB8AD99}" type="parTrans" cxnId="{1DE1276C-2090-4B95-BE7D-0FCB6C3E0462}">
      <dgm:prSet/>
      <dgm:spPr/>
      <dgm:t>
        <a:bodyPr/>
        <a:lstStyle/>
        <a:p>
          <a:endParaRPr lang="en-US"/>
        </a:p>
      </dgm:t>
    </dgm:pt>
    <dgm:pt modelId="{8704BE41-E23C-46AE-BD0D-7D50C059518F}" type="sibTrans" cxnId="{1DE1276C-2090-4B95-BE7D-0FCB6C3E0462}">
      <dgm:prSet/>
      <dgm:spPr/>
      <dgm:t>
        <a:bodyPr/>
        <a:lstStyle/>
        <a:p>
          <a:endParaRPr lang="en-US"/>
        </a:p>
      </dgm:t>
    </dgm:pt>
    <dgm:pt modelId="{1DE86D23-C367-492B-A8CB-0C9E81156E5E}">
      <dgm:prSet/>
      <dgm:spPr/>
      <dgm:t>
        <a:bodyPr/>
        <a:lstStyle/>
        <a:p>
          <a:r>
            <a:rPr lang="pt-BR"/>
            <a:t>Escuta Empática</a:t>
          </a:r>
          <a:endParaRPr lang="en-US"/>
        </a:p>
      </dgm:t>
    </dgm:pt>
    <dgm:pt modelId="{3CBF5F07-60F4-4538-ADB6-5CAECF6E6522}" type="parTrans" cxnId="{B02039B5-52F7-4783-93F4-69B3101ED09A}">
      <dgm:prSet/>
      <dgm:spPr/>
      <dgm:t>
        <a:bodyPr/>
        <a:lstStyle/>
        <a:p>
          <a:endParaRPr lang="en-US"/>
        </a:p>
      </dgm:t>
    </dgm:pt>
    <dgm:pt modelId="{FF365FE2-1E80-45A5-9E60-8631D82CAE32}" type="sibTrans" cxnId="{B02039B5-52F7-4783-93F4-69B3101ED09A}">
      <dgm:prSet/>
      <dgm:spPr/>
      <dgm:t>
        <a:bodyPr/>
        <a:lstStyle/>
        <a:p>
          <a:endParaRPr lang="en-US"/>
        </a:p>
      </dgm:t>
    </dgm:pt>
    <dgm:pt modelId="{92C996DB-C4B9-46C6-9D47-2B9FB2972BEC}" type="pres">
      <dgm:prSet presAssocID="{FB8CA37C-23FA-45A8-8A21-ED8E0FBAAAB2}" presName="linear" presStyleCnt="0">
        <dgm:presLayoutVars>
          <dgm:animLvl val="lvl"/>
          <dgm:resizeHandles val="exact"/>
        </dgm:presLayoutVars>
      </dgm:prSet>
      <dgm:spPr/>
    </dgm:pt>
    <dgm:pt modelId="{A181E2AC-4D32-4130-AB68-42DC232FE82E}" type="pres">
      <dgm:prSet presAssocID="{19346717-E876-4D90-B9BF-6CD347511E0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5D361FF-9C89-4AEC-B816-97DD34858F83}" type="pres">
      <dgm:prSet presAssocID="{1876887A-A375-4C53-9320-A13D4F07C439}" presName="spacer" presStyleCnt="0"/>
      <dgm:spPr/>
    </dgm:pt>
    <dgm:pt modelId="{68E5341B-F7F3-48AB-82BC-39EA6A2C7788}" type="pres">
      <dgm:prSet presAssocID="{B118EFA8-99D2-45D8-8296-1A4A8A7CE72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84B364F-AB3E-4510-AAFA-065CD1075E58}" type="pres">
      <dgm:prSet presAssocID="{8704BE41-E23C-46AE-BD0D-7D50C059518F}" presName="spacer" presStyleCnt="0"/>
      <dgm:spPr/>
    </dgm:pt>
    <dgm:pt modelId="{816D4939-AA83-4C6B-BAC4-35B8CF90C89C}" type="pres">
      <dgm:prSet presAssocID="{1DE86D23-C367-492B-A8CB-0C9E81156E5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F427315-C3E6-481B-954B-0661C0974521}" srcId="{FB8CA37C-23FA-45A8-8A21-ED8E0FBAAAB2}" destId="{19346717-E876-4D90-B9BF-6CD347511E06}" srcOrd="0" destOrd="0" parTransId="{860E1BAE-C788-4A20-B9D9-D65DB835D300}" sibTransId="{1876887A-A375-4C53-9320-A13D4F07C439}"/>
    <dgm:cxn modelId="{EDBC1026-557F-4693-B009-39E955D1D880}" type="presOf" srcId="{FB8CA37C-23FA-45A8-8A21-ED8E0FBAAAB2}" destId="{92C996DB-C4B9-46C6-9D47-2B9FB2972BEC}" srcOrd="0" destOrd="0" presId="urn:microsoft.com/office/officeart/2005/8/layout/vList2"/>
    <dgm:cxn modelId="{1DE1276C-2090-4B95-BE7D-0FCB6C3E0462}" srcId="{FB8CA37C-23FA-45A8-8A21-ED8E0FBAAAB2}" destId="{B118EFA8-99D2-45D8-8296-1A4A8A7CE72E}" srcOrd="1" destOrd="0" parTransId="{F5EAC100-DD90-4AEA-9923-27234EB8AD99}" sibTransId="{8704BE41-E23C-46AE-BD0D-7D50C059518F}"/>
    <dgm:cxn modelId="{A9FF4187-7EE0-446E-B4E5-129D371AEBCA}" type="presOf" srcId="{B118EFA8-99D2-45D8-8296-1A4A8A7CE72E}" destId="{68E5341B-F7F3-48AB-82BC-39EA6A2C7788}" srcOrd="0" destOrd="0" presId="urn:microsoft.com/office/officeart/2005/8/layout/vList2"/>
    <dgm:cxn modelId="{B02039B5-52F7-4783-93F4-69B3101ED09A}" srcId="{FB8CA37C-23FA-45A8-8A21-ED8E0FBAAAB2}" destId="{1DE86D23-C367-492B-A8CB-0C9E81156E5E}" srcOrd="2" destOrd="0" parTransId="{3CBF5F07-60F4-4538-ADB6-5CAECF6E6522}" sibTransId="{FF365FE2-1E80-45A5-9E60-8631D82CAE32}"/>
    <dgm:cxn modelId="{59C31DBB-7E55-435D-968A-827DF3D25D6B}" type="presOf" srcId="{1DE86D23-C367-492B-A8CB-0C9E81156E5E}" destId="{816D4939-AA83-4C6B-BAC4-35B8CF90C89C}" srcOrd="0" destOrd="0" presId="urn:microsoft.com/office/officeart/2005/8/layout/vList2"/>
    <dgm:cxn modelId="{62A172C7-40CE-4302-AEB8-69798765B3D9}" type="presOf" srcId="{19346717-E876-4D90-B9BF-6CD347511E06}" destId="{A181E2AC-4D32-4130-AB68-42DC232FE82E}" srcOrd="0" destOrd="0" presId="urn:microsoft.com/office/officeart/2005/8/layout/vList2"/>
    <dgm:cxn modelId="{B9EFF164-9FF2-4CB2-AE9F-348671D76551}" type="presParOf" srcId="{92C996DB-C4B9-46C6-9D47-2B9FB2972BEC}" destId="{A181E2AC-4D32-4130-AB68-42DC232FE82E}" srcOrd="0" destOrd="0" presId="urn:microsoft.com/office/officeart/2005/8/layout/vList2"/>
    <dgm:cxn modelId="{0163D35D-8DD6-48FC-A5E2-08628E1589DD}" type="presParOf" srcId="{92C996DB-C4B9-46C6-9D47-2B9FB2972BEC}" destId="{A5D361FF-9C89-4AEC-B816-97DD34858F83}" srcOrd="1" destOrd="0" presId="urn:microsoft.com/office/officeart/2005/8/layout/vList2"/>
    <dgm:cxn modelId="{2011813B-6BB4-4C0E-9FFD-9FED3FFC44CD}" type="presParOf" srcId="{92C996DB-C4B9-46C6-9D47-2B9FB2972BEC}" destId="{68E5341B-F7F3-48AB-82BC-39EA6A2C7788}" srcOrd="2" destOrd="0" presId="urn:microsoft.com/office/officeart/2005/8/layout/vList2"/>
    <dgm:cxn modelId="{66EC7A2B-6FF6-45D0-9381-3029018AA816}" type="presParOf" srcId="{92C996DB-C4B9-46C6-9D47-2B9FB2972BEC}" destId="{A84B364F-AB3E-4510-AAFA-065CD1075E58}" srcOrd="3" destOrd="0" presId="urn:microsoft.com/office/officeart/2005/8/layout/vList2"/>
    <dgm:cxn modelId="{A59396F8-850C-4BB5-9157-0F5863B1111B}" type="presParOf" srcId="{92C996DB-C4B9-46C6-9D47-2B9FB2972BEC}" destId="{816D4939-AA83-4C6B-BAC4-35B8CF90C89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14F1E2C-6A04-4C7C-8EC1-BC63B572F6E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570A90D-1E30-46B7-9BEE-46E618D8C05C}">
      <dgm:prSet/>
      <dgm:spPr/>
      <dgm:t>
        <a:bodyPr/>
        <a:lstStyle/>
        <a:p>
          <a:r>
            <a:rPr lang="pt-BR"/>
            <a:t>O que e quando falar?</a:t>
          </a:r>
          <a:endParaRPr lang="en-US"/>
        </a:p>
      </dgm:t>
    </dgm:pt>
    <dgm:pt modelId="{1F9F4CCE-4E3E-4958-8CE1-F4457B499814}" type="parTrans" cxnId="{BBA09657-4717-4ADD-BB2D-84C6D6612C53}">
      <dgm:prSet/>
      <dgm:spPr/>
      <dgm:t>
        <a:bodyPr/>
        <a:lstStyle/>
        <a:p>
          <a:endParaRPr lang="en-US"/>
        </a:p>
      </dgm:t>
    </dgm:pt>
    <dgm:pt modelId="{E76997BF-AFBF-4ABD-B252-3807D0E49565}" type="sibTrans" cxnId="{BBA09657-4717-4ADD-BB2D-84C6D6612C53}">
      <dgm:prSet/>
      <dgm:spPr/>
      <dgm:t>
        <a:bodyPr/>
        <a:lstStyle/>
        <a:p>
          <a:endParaRPr lang="en-US"/>
        </a:p>
      </dgm:t>
    </dgm:pt>
    <dgm:pt modelId="{C1985B63-D2C6-43F5-B15F-9184964ED4BF}">
      <dgm:prSet/>
      <dgm:spPr/>
      <dgm:t>
        <a:bodyPr/>
        <a:lstStyle/>
        <a:p>
          <a:r>
            <a:rPr lang="pt-BR"/>
            <a:t>Elogios em público, críticas em particular</a:t>
          </a:r>
          <a:endParaRPr lang="en-US"/>
        </a:p>
      </dgm:t>
    </dgm:pt>
    <dgm:pt modelId="{27DE2056-0405-490D-986A-878486D34774}" type="parTrans" cxnId="{D85808A0-FB8A-4F1A-8090-F1EB70F166A1}">
      <dgm:prSet/>
      <dgm:spPr/>
      <dgm:t>
        <a:bodyPr/>
        <a:lstStyle/>
        <a:p>
          <a:endParaRPr lang="en-US"/>
        </a:p>
      </dgm:t>
    </dgm:pt>
    <dgm:pt modelId="{39CA2573-220B-4DBA-B3FD-DF97864EB41D}" type="sibTrans" cxnId="{D85808A0-FB8A-4F1A-8090-F1EB70F166A1}">
      <dgm:prSet/>
      <dgm:spPr/>
      <dgm:t>
        <a:bodyPr/>
        <a:lstStyle/>
        <a:p>
          <a:endParaRPr lang="en-US"/>
        </a:p>
      </dgm:t>
    </dgm:pt>
    <dgm:pt modelId="{9BFB2AD9-A501-4778-8499-B7BBB3C28861}">
      <dgm:prSet/>
      <dgm:spPr/>
      <dgm:t>
        <a:bodyPr/>
        <a:lstStyle/>
        <a:p>
          <a:r>
            <a:rPr lang="pt-BR"/>
            <a:t>Não ter medo de criticar</a:t>
          </a:r>
          <a:endParaRPr lang="en-US"/>
        </a:p>
      </dgm:t>
    </dgm:pt>
    <dgm:pt modelId="{697F723D-B41E-4D5B-8C30-938B6D27F0DE}" type="parTrans" cxnId="{03F9AE8A-69FA-4281-95F0-12713DD22F56}">
      <dgm:prSet/>
      <dgm:spPr/>
      <dgm:t>
        <a:bodyPr/>
        <a:lstStyle/>
        <a:p>
          <a:endParaRPr lang="en-US"/>
        </a:p>
      </dgm:t>
    </dgm:pt>
    <dgm:pt modelId="{3D2301AD-58A9-40D1-873C-779A399492F3}" type="sibTrans" cxnId="{03F9AE8A-69FA-4281-95F0-12713DD22F56}">
      <dgm:prSet/>
      <dgm:spPr/>
      <dgm:t>
        <a:bodyPr/>
        <a:lstStyle/>
        <a:p>
          <a:endParaRPr lang="en-US"/>
        </a:p>
      </dgm:t>
    </dgm:pt>
    <dgm:pt modelId="{22F21F8B-407A-4EB2-9B0D-78B9CC2D6B99}">
      <dgm:prSet/>
      <dgm:spPr/>
      <dgm:t>
        <a:bodyPr/>
        <a:lstStyle/>
        <a:p>
          <a:r>
            <a:rPr lang="pt-BR"/>
            <a:t>“Passar a mão na cabeça” é pior para todos: a equipe, o líder, o liderado em questão...</a:t>
          </a:r>
          <a:endParaRPr lang="en-US"/>
        </a:p>
      </dgm:t>
    </dgm:pt>
    <dgm:pt modelId="{C298C0D4-84A8-4AAA-BB07-5168FD43CC55}" type="parTrans" cxnId="{88927E81-D2C6-48A7-A3FF-A612D748D1CE}">
      <dgm:prSet/>
      <dgm:spPr/>
      <dgm:t>
        <a:bodyPr/>
        <a:lstStyle/>
        <a:p>
          <a:endParaRPr lang="en-US"/>
        </a:p>
      </dgm:t>
    </dgm:pt>
    <dgm:pt modelId="{5EAE3B8E-D56E-43BB-AA1F-3CA0DC7B6EF0}" type="sibTrans" cxnId="{88927E81-D2C6-48A7-A3FF-A612D748D1CE}">
      <dgm:prSet/>
      <dgm:spPr/>
      <dgm:t>
        <a:bodyPr/>
        <a:lstStyle/>
        <a:p>
          <a:endParaRPr lang="en-US"/>
        </a:p>
      </dgm:t>
    </dgm:pt>
    <dgm:pt modelId="{747AB322-7C3A-4706-815B-67D76EBD3511}">
      <dgm:prSet/>
      <dgm:spPr/>
      <dgm:t>
        <a:bodyPr/>
        <a:lstStyle/>
        <a:p>
          <a:r>
            <a:rPr lang="pt-BR"/>
            <a:t>Criticar atitude, e não pessoa</a:t>
          </a:r>
          <a:endParaRPr lang="en-US"/>
        </a:p>
      </dgm:t>
    </dgm:pt>
    <dgm:pt modelId="{2B8E2E18-F26D-4132-80D5-E3B8A7AA1C2C}" type="parTrans" cxnId="{65DB1044-0001-443F-8763-9D0BD5941172}">
      <dgm:prSet/>
      <dgm:spPr/>
      <dgm:t>
        <a:bodyPr/>
        <a:lstStyle/>
        <a:p>
          <a:endParaRPr lang="en-US"/>
        </a:p>
      </dgm:t>
    </dgm:pt>
    <dgm:pt modelId="{C9203D5A-CDE7-4693-9572-CBB7709EE4F0}" type="sibTrans" cxnId="{65DB1044-0001-443F-8763-9D0BD5941172}">
      <dgm:prSet/>
      <dgm:spPr/>
      <dgm:t>
        <a:bodyPr/>
        <a:lstStyle/>
        <a:p>
          <a:endParaRPr lang="en-US"/>
        </a:p>
      </dgm:t>
    </dgm:pt>
    <dgm:pt modelId="{7111F28D-3B14-46C4-A126-7560D7EA4DC8}">
      <dgm:prSet/>
      <dgm:spPr/>
      <dgm:t>
        <a:bodyPr/>
        <a:lstStyle/>
        <a:p>
          <a:endParaRPr lang="en-US" dirty="0"/>
        </a:p>
      </dgm:t>
    </dgm:pt>
    <dgm:pt modelId="{2C198469-0795-4572-ADBD-EB1574A955F2}" type="parTrans" cxnId="{1FF997CE-1E16-47AE-A93A-34241A533B15}">
      <dgm:prSet/>
      <dgm:spPr/>
      <dgm:t>
        <a:bodyPr/>
        <a:lstStyle/>
        <a:p>
          <a:endParaRPr lang="en-US"/>
        </a:p>
      </dgm:t>
    </dgm:pt>
    <dgm:pt modelId="{E6430FC5-64A6-4144-A38F-BD31DECFF72B}" type="sibTrans" cxnId="{1FF997CE-1E16-47AE-A93A-34241A533B15}">
      <dgm:prSet/>
      <dgm:spPr/>
      <dgm:t>
        <a:bodyPr/>
        <a:lstStyle/>
        <a:p>
          <a:endParaRPr lang="en-US"/>
        </a:p>
      </dgm:t>
    </dgm:pt>
    <dgm:pt modelId="{7905C32C-B6F0-401F-9666-649D99552D52}" type="pres">
      <dgm:prSet presAssocID="{C14F1E2C-6A04-4C7C-8EC1-BC63B572F6E9}" presName="linear" presStyleCnt="0">
        <dgm:presLayoutVars>
          <dgm:animLvl val="lvl"/>
          <dgm:resizeHandles val="exact"/>
        </dgm:presLayoutVars>
      </dgm:prSet>
      <dgm:spPr/>
    </dgm:pt>
    <dgm:pt modelId="{71C8257D-2E92-4116-8757-A1B979C3F9C4}" type="pres">
      <dgm:prSet presAssocID="{4570A90D-1E30-46B7-9BEE-46E618D8C05C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8C1197F7-2330-4968-B6CD-65356C4D8ACC}" type="pres">
      <dgm:prSet presAssocID="{E76997BF-AFBF-4ABD-B252-3807D0E49565}" presName="spacer" presStyleCnt="0"/>
      <dgm:spPr/>
    </dgm:pt>
    <dgm:pt modelId="{426D3B3C-FF7B-470E-9CBE-838CA3C1036C}" type="pres">
      <dgm:prSet presAssocID="{C1985B63-D2C6-43F5-B15F-9184964ED4BF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56F257C4-D837-44CD-B90B-4F214A8E63D3}" type="pres">
      <dgm:prSet presAssocID="{39CA2573-220B-4DBA-B3FD-DF97864EB41D}" presName="spacer" presStyleCnt="0"/>
      <dgm:spPr/>
    </dgm:pt>
    <dgm:pt modelId="{92E2A8B9-040F-456C-AF64-EFA5C1492E0E}" type="pres">
      <dgm:prSet presAssocID="{9BFB2AD9-A501-4778-8499-B7BBB3C28861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1FACB5E3-2AAC-4CCE-B322-5126AB1F5149}" type="pres">
      <dgm:prSet presAssocID="{3D2301AD-58A9-40D1-873C-779A399492F3}" presName="spacer" presStyleCnt="0"/>
      <dgm:spPr/>
    </dgm:pt>
    <dgm:pt modelId="{9AD5F224-353B-4BDC-8A47-F085A163CC5F}" type="pres">
      <dgm:prSet presAssocID="{22F21F8B-407A-4EB2-9B0D-78B9CC2D6B99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D7632D6D-04FF-4420-B873-078396500414}" type="pres">
      <dgm:prSet presAssocID="{5EAE3B8E-D56E-43BB-AA1F-3CA0DC7B6EF0}" presName="spacer" presStyleCnt="0"/>
      <dgm:spPr/>
    </dgm:pt>
    <dgm:pt modelId="{574BB24D-5888-4AF9-8659-5CDE1D88DA14}" type="pres">
      <dgm:prSet presAssocID="{747AB322-7C3A-4706-815B-67D76EBD3511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B5E9507B-921D-484B-BF39-22EB3A415098}" type="pres">
      <dgm:prSet presAssocID="{C9203D5A-CDE7-4693-9572-CBB7709EE4F0}" presName="spacer" presStyleCnt="0"/>
      <dgm:spPr/>
    </dgm:pt>
    <dgm:pt modelId="{FA400CA8-CBDF-4F14-836B-4D13341E0EE1}" type="pres">
      <dgm:prSet presAssocID="{7111F28D-3B14-46C4-A126-7560D7EA4DC8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26492D3C-25E3-4BF7-A666-F8F73E6FDD44}" type="presOf" srcId="{C1985B63-D2C6-43F5-B15F-9184964ED4BF}" destId="{426D3B3C-FF7B-470E-9CBE-838CA3C1036C}" srcOrd="0" destOrd="0" presId="urn:microsoft.com/office/officeart/2005/8/layout/vList2"/>
    <dgm:cxn modelId="{7E192142-28BE-48F6-80E1-0C26DBA6858D}" type="presOf" srcId="{4570A90D-1E30-46B7-9BEE-46E618D8C05C}" destId="{71C8257D-2E92-4116-8757-A1B979C3F9C4}" srcOrd="0" destOrd="0" presId="urn:microsoft.com/office/officeart/2005/8/layout/vList2"/>
    <dgm:cxn modelId="{BBEF5C43-DAEE-41EB-AAAD-C7FFF2984402}" type="presOf" srcId="{747AB322-7C3A-4706-815B-67D76EBD3511}" destId="{574BB24D-5888-4AF9-8659-5CDE1D88DA14}" srcOrd="0" destOrd="0" presId="urn:microsoft.com/office/officeart/2005/8/layout/vList2"/>
    <dgm:cxn modelId="{65DB1044-0001-443F-8763-9D0BD5941172}" srcId="{C14F1E2C-6A04-4C7C-8EC1-BC63B572F6E9}" destId="{747AB322-7C3A-4706-815B-67D76EBD3511}" srcOrd="4" destOrd="0" parTransId="{2B8E2E18-F26D-4132-80D5-E3B8A7AA1C2C}" sibTransId="{C9203D5A-CDE7-4693-9572-CBB7709EE4F0}"/>
    <dgm:cxn modelId="{E4B68753-C343-4481-BEBD-072650E690C1}" type="presOf" srcId="{C14F1E2C-6A04-4C7C-8EC1-BC63B572F6E9}" destId="{7905C32C-B6F0-401F-9666-649D99552D52}" srcOrd="0" destOrd="0" presId="urn:microsoft.com/office/officeart/2005/8/layout/vList2"/>
    <dgm:cxn modelId="{BBA09657-4717-4ADD-BB2D-84C6D6612C53}" srcId="{C14F1E2C-6A04-4C7C-8EC1-BC63B572F6E9}" destId="{4570A90D-1E30-46B7-9BEE-46E618D8C05C}" srcOrd="0" destOrd="0" parTransId="{1F9F4CCE-4E3E-4958-8CE1-F4457B499814}" sibTransId="{E76997BF-AFBF-4ABD-B252-3807D0E49565}"/>
    <dgm:cxn modelId="{88927E81-D2C6-48A7-A3FF-A612D748D1CE}" srcId="{C14F1E2C-6A04-4C7C-8EC1-BC63B572F6E9}" destId="{22F21F8B-407A-4EB2-9B0D-78B9CC2D6B99}" srcOrd="3" destOrd="0" parTransId="{C298C0D4-84A8-4AAA-BB07-5168FD43CC55}" sibTransId="{5EAE3B8E-D56E-43BB-AA1F-3CA0DC7B6EF0}"/>
    <dgm:cxn modelId="{03F9AE8A-69FA-4281-95F0-12713DD22F56}" srcId="{C14F1E2C-6A04-4C7C-8EC1-BC63B572F6E9}" destId="{9BFB2AD9-A501-4778-8499-B7BBB3C28861}" srcOrd="2" destOrd="0" parTransId="{697F723D-B41E-4D5B-8C30-938B6D27F0DE}" sibTransId="{3D2301AD-58A9-40D1-873C-779A399492F3}"/>
    <dgm:cxn modelId="{D85808A0-FB8A-4F1A-8090-F1EB70F166A1}" srcId="{C14F1E2C-6A04-4C7C-8EC1-BC63B572F6E9}" destId="{C1985B63-D2C6-43F5-B15F-9184964ED4BF}" srcOrd="1" destOrd="0" parTransId="{27DE2056-0405-490D-986A-878486D34774}" sibTransId="{39CA2573-220B-4DBA-B3FD-DF97864EB41D}"/>
    <dgm:cxn modelId="{3CB3A4AF-373C-4231-87BA-A3090FD855CC}" type="presOf" srcId="{9BFB2AD9-A501-4778-8499-B7BBB3C28861}" destId="{92E2A8B9-040F-456C-AF64-EFA5C1492E0E}" srcOrd="0" destOrd="0" presId="urn:microsoft.com/office/officeart/2005/8/layout/vList2"/>
    <dgm:cxn modelId="{1FF997CE-1E16-47AE-A93A-34241A533B15}" srcId="{C14F1E2C-6A04-4C7C-8EC1-BC63B572F6E9}" destId="{7111F28D-3B14-46C4-A126-7560D7EA4DC8}" srcOrd="5" destOrd="0" parTransId="{2C198469-0795-4572-ADBD-EB1574A955F2}" sibTransId="{E6430FC5-64A6-4144-A38F-BD31DECFF72B}"/>
    <dgm:cxn modelId="{C28A07EE-A551-49E9-B48C-9D9629542AF2}" type="presOf" srcId="{22F21F8B-407A-4EB2-9B0D-78B9CC2D6B99}" destId="{9AD5F224-353B-4BDC-8A47-F085A163CC5F}" srcOrd="0" destOrd="0" presId="urn:microsoft.com/office/officeart/2005/8/layout/vList2"/>
    <dgm:cxn modelId="{19C747F3-E432-41A9-B3A6-5CB9BB73F81C}" type="presOf" srcId="{7111F28D-3B14-46C4-A126-7560D7EA4DC8}" destId="{FA400CA8-CBDF-4F14-836B-4D13341E0EE1}" srcOrd="0" destOrd="0" presId="urn:microsoft.com/office/officeart/2005/8/layout/vList2"/>
    <dgm:cxn modelId="{A7EDF94C-37C6-4507-9929-2BF5446B154D}" type="presParOf" srcId="{7905C32C-B6F0-401F-9666-649D99552D52}" destId="{71C8257D-2E92-4116-8757-A1B979C3F9C4}" srcOrd="0" destOrd="0" presId="urn:microsoft.com/office/officeart/2005/8/layout/vList2"/>
    <dgm:cxn modelId="{CDAB4309-A3C4-4965-86F0-3EEF140BBEE6}" type="presParOf" srcId="{7905C32C-B6F0-401F-9666-649D99552D52}" destId="{8C1197F7-2330-4968-B6CD-65356C4D8ACC}" srcOrd="1" destOrd="0" presId="urn:microsoft.com/office/officeart/2005/8/layout/vList2"/>
    <dgm:cxn modelId="{14B7726E-5D0E-4E43-8A08-CEE1AEB2E8ED}" type="presParOf" srcId="{7905C32C-B6F0-401F-9666-649D99552D52}" destId="{426D3B3C-FF7B-470E-9CBE-838CA3C1036C}" srcOrd="2" destOrd="0" presId="urn:microsoft.com/office/officeart/2005/8/layout/vList2"/>
    <dgm:cxn modelId="{2267803C-B24A-41FC-A772-E66666EADEB9}" type="presParOf" srcId="{7905C32C-B6F0-401F-9666-649D99552D52}" destId="{56F257C4-D837-44CD-B90B-4F214A8E63D3}" srcOrd="3" destOrd="0" presId="urn:microsoft.com/office/officeart/2005/8/layout/vList2"/>
    <dgm:cxn modelId="{F0707E71-9E42-488F-A5BF-39BFC165FD25}" type="presParOf" srcId="{7905C32C-B6F0-401F-9666-649D99552D52}" destId="{92E2A8B9-040F-456C-AF64-EFA5C1492E0E}" srcOrd="4" destOrd="0" presId="urn:microsoft.com/office/officeart/2005/8/layout/vList2"/>
    <dgm:cxn modelId="{93E4C788-5BBC-4B88-98F4-F7370BE10C12}" type="presParOf" srcId="{7905C32C-B6F0-401F-9666-649D99552D52}" destId="{1FACB5E3-2AAC-4CCE-B322-5126AB1F5149}" srcOrd="5" destOrd="0" presId="urn:microsoft.com/office/officeart/2005/8/layout/vList2"/>
    <dgm:cxn modelId="{0BF23E5E-A482-4CA6-8F38-26380B753A07}" type="presParOf" srcId="{7905C32C-B6F0-401F-9666-649D99552D52}" destId="{9AD5F224-353B-4BDC-8A47-F085A163CC5F}" srcOrd="6" destOrd="0" presId="urn:microsoft.com/office/officeart/2005/8/layout/vList2"/>
    <dgm:cxn modelId="{C1ABCD86-E754-4DC6-99EB-8261747C2F64}" type="presParOf" srcId="{7905C32C-B6F0-401F-9666-649D99552D52}" destId="{D7632D6D-04FF-4420-B873-078396500414}" srcOrd="7" destOrd="0" presId="urn:microsoft.com/office/officeart/2005/8/layout/vList2"/>
    <dgm:cxn modelId="{4BE72273-D1AA-4EFC-88DE-52F0D0363207}" type="presParOf" srcId="{7905C32C-B6F0-401F-9666-649D99552D52}" destId="{574BB24D-5888-4AF9-8659-5CDE1D88DA14}" srcOrd="8" destOrd="0" presId="urn:microsoft.com/office/officeart/2005/8/layout/vList2"/>
    <dgm:cxn modelId="{EECE4365-AF66-4E21-BF72-87B004DF02B9}" type="presParOf" srcId="{7905C32C-B6F0-401F-9666-649D99552D52}" destId="{B5E9507B-921D-484B-BF39-22EB3A415098}" srcOrd="9" destOrd="0" presId="urn:microsoft.com/office/officeart/2005/8/layout/vList2"/>
    <dgm:cxn modelId="{F2D79556-BDB1-49F1-B7CE-045ADB6422C9}" type="presParOf" srcId="{7905C32C-B6F0-401F-9666-649D99552D52}" destId="{FA400CA8-CBDF-4F14-836B-4D13341E0EE1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742FBAD-8E91-4F87-B01A-FCF07FDB7719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3BD7FB01-1719-4DCC-AD7C-C7EC61F5E628}">
      <dgm:prSet/>
      <dgm:spPr/>
      <dgm:t>
        <a:bodyPr/>
        <a:lstStyle/>
        <a:p>
          <a:r>
            <a:rPr lang="pt-BR"/>
            <a:t>Tom de voz</a:t>
          </a:r>
          <a:endParaRPr lang="en-US"/>
        </a:p>
      </dgm:t>
    </dgm:pt>
    <dgm:pt modelId="{BDBE88EB-687F-4F2A-8E67-BB2D93F19701}" type="parTrans" cxnId="{6C7CD3C4-75E5-4905-9BB4-FF07E2ECA3EF}">
      <dgm:prSet/>
      <dgm:spPr/>
      <dgm:t>
        <a:bodyPr/>
        <a:lstStyle/>
        <a:p>
          <a:endParaRPr lang="en-US"/>
        </a:p>
      </dgm:t>
    </dgm:pt>
    <dgm:pt modelId="{5DDDE63E-9034-412D-9721-BBC335A41D9E}" type="sibTrans" cxnId="{6C7CD3C4-75E5-4905-9BB4-FF07E2ECA3EF}">
      <dgm:prSet/>
      <dgm:spPr/>
      <dgm:t>
        <a:bodyPr/>
        <a:lstStyle/>
        <a:p>
          <a:endParaRPr lang="en-US"/>
        </a:p>
      </dgm:t>
    </dgm:pt>
    <dgm:pt modelId="{6BA2FC3D-A6E0-469A-8B75-3B42CF6A90D8}">
      <dgm:prSet/>
      <dgm:spPr/>
      <dgm:t>
        <a:bodyPr/>
        <a:lstStyle/>
        <a:p>
          <a:r>
            <a:rPr lang="pt-BR"/>
            <a:t>Velocidade da fala</a:t>
          </a:r>
          <a:endParaRPr lang="en-US"/>
        </a:p>
      </dgm:t>
    </dgm:pt>
    <dgm:pt modelId="{ABE1F5E9-C063-4CB8-A1C9-32CF375CB43B}" type="parTrans" cxnId="{F5557887-191B-4856-9726-6B30F7C84475}">
      <dgm:prSet/>
      <dgm:spPr/>
      <dgm:t>
        <a:bodyPr/>
        <a:lstStyle/>
        <a:p>
          <a:endParaRPr lang="en-US"/>
        </a:p>
      </dgm:t>
    </dgm:pt>
    <dgm:pt modelId="{8A4D6052-F349-4D85-901A-72F00188030A}" type="sibTrans" cxnId="{F5557887-191B-4856-9726-6B30F7C84475}">
      <dgm:prSet/>
      <dgm:spPr/>
      <dgm:t>
        <a:bodyPr/>
        <a:lstStyle/>
        <a:p>
          <a:endParaRPr lang="en-US"/>
        </a:p>
      </dgm:t>
    </dgm:pt>
    <dgm:pt modelId="{C7E99103-AE93-4104-822D-77D2063BFE15}">
      <dgm:prSet/>
      <dgm:spPr/>
      <dgm:t>
        <a:bodyPr/>
        <a:lstStyle/>
        <a:p>
          <a:r>
            <a:rPr lang="pt-BR"/>
            <a:t>Velocidade das respostas</a:t>
          </a:r>
          <a:endParaRPr lang="en-US"/>
        </a:p>
      </dgm:t>
    </dgm:pt>
    <dgm:pt modelId="{B38244D2-17CF-45B6-89C2-CC21B53EBE55}" type="parTrans" cxnId="{862E506D-A54F-4EBB-B56D-6C63AC5D062B}">
      <dgm:prSet/>
      <dgm:spPr/>
      <dgm:t>
        <a:bodyPr/>
        <a:lstStyle/>
        <a:p>
          <a:endParaRPr lang="en-US"/>
        </a:p>
      </dgm:t>
    </dgm:pt>
    <dgm:pt modelId="{901F6A1D-2F12-46B0-B457-6D2DDE941010}" type="sibTrans" cxnId="{862E506D-A54F-4EBB-B56D-6C63AC5D062B}">
      <dgm:prSet/>
      <dgm:spPr/>
      <dgm:t>
        <a:bodyPr/>
        <a:lstStyle/>
        <a:p>
          <a:endParaRPr lang="en-US"/>
        </a:p>
      </dgm:t>
    </dgm:pt>
    <dgm:pt modelId="{2ABCB753-19DD-4B81-9A03-E8AF91FD293E}">
      <dgm:prSet/>
      <dgm:spPr/>
      <dgm:t>
        <a:bodyPr/>
        <a:lstStyle/>
        <a:p>
          <a:r>
            <a:rPr lang="pt-BR"/>
            <a:t>Entonação </a:t>
          </a:r>
          <a:endParaRPr lang="en-US"/>
        </a:p>
      </dgm:t>
    </dgm:pt>
    <dgm:pt modelId="{62A7B1EB-7F53-4A9F-9B05-FAC11338D4A6}" type="parTrans" cxnId="{365FB443-53A5-46EC-9B3C-BF47A74EC311}">
      <dgm:prSet/>
      <dgm:spPr/>
      <dgm:t>
        <a:bodyPr/>
        <a:lstStyle/>
        <a:p>
          <a:endParaRPr lang="en-US"/>
        </a:p>
      </dgm:t>
    </dgm:pt>
    <dgm:pt modelId="{A6148F0B-AA6B-4742-8012-5E6988363192}" type="sibTrans" cxnId="{365FB443-53A5-46EC-9B3C-BF47A74EC311}">
      <dgm:prSet/>
      <dgm:spPr/>
      <dgm:t>
        <a:bodyPr/>
        <a:lstStyle/>
        <a:p>
          <a:endParaRPr lang="en-US"/>
        </a:p>
      </dgm:t>
    </dgm:pt>
    <dgm:pt modelId="{6B008C08-D301-4081-A51A-84CB77593716}">
      <dgm:prSet/>
      <dgm:spPr/>
      <dgm:t>
        <a:bodyPr/>
        <a:lstStyle/>
        <a:p>
          <a:r>
            <a:rPr lang="pt-BR"/>
            <a:t>Falar sorrindo</a:t>
          </a:r>
          <a:endParaRPr lang="en-US"/>
        </a:p>
      </dgm:t>
    </dgm:pt>
    <dgm:pt modelId="{F27B5F34-D1AB-4D6D-8A64-15D17B0C3F3F}" type="parTrans" cxnId="{4E4D02A1-51D4-45FC-95EE-300E35E4BD5F}">
      <dgm:prSet/>
      <dgm:spPr/>
      <dgm:t>
        <a:bodyPr/>
        <a:lstStyle/>
        <a:p>
          <a:endParaRPr lang="en-US"/>
        </a:p>
      </dgm:t>
    </dgm:pt>
    <dgm:pt modelId="{159C8D3F-65E0-4B15-8893-D09809784266}" type="sibTrans" cxnId="{4E4D02A1-51D4-45FC-95EE-300E35E4BD5F}">
      <dgm:prSet/>
      <dgm:spPr/>
      <dgm:t>
        <a:bodyPr/>
        <a:lstStyle/>
        <a:p>
          <a:endParaRPr lang="en-US"/>
        </a:p>
      </dgm:t>
    </dgm:pt>
    <dgm:pt modelId="{36F8FDC7-9753-42C1-B921-B768D9C920B3}" type="pres">
      <dgm:prSet presAssocID="{6742FBAD-8E91-4F87-B01A-FCF07FDB7719}" presName="vert0" presStyleCnt="0">
        <dgm:presLayoutVars>
          <dgm:dir/>
          <dgm:animOne val="branch"/>
          <dgm:animLvl val="lvl"/>
        </dgm:presLayoutVars>
      </dgm:prSet>
      <dgm:spPr/>
    </dgm:pt>
    <dgm:pt modelId="{B0427CF1-EE3D-43AD-BEEC-81A123168271}" type="pres">
      <dgm:prSet presAssocID="{3BD7FB01-1719-4DCC-AD7C-C7EC61F5E628}" presName="thickLine" presStyleLbl="alignNode1" presStyleIdx="0" presStyleCnt="5"/>
      <dgm:spPr/>
    </dgm:pt>
    <dgm:pt modelId="{3AEECEAF-62AE-4CE2-BBB4-9AC6B0946167}" type="pres">
      <dgm:prSet presAssocID="{3BD7FB01-1719-4DCC-AD7C-C7EC61F5E628}" presName="horz1" presStyleCnt="0"/>
      <dgm:spPr/>
    </dgm:pt>
    <dgm:pt modelId="{6C3AA471-6F6A-47DF-BE01-10BCACBBF66E}" type="pres">
      <dgm:prSet presAssocID="{3BD7FB01-1719-4DCC-AD7C-C7EC61F5E628}" presName="tx1" presStyleLbl="revTx" presStyleIdx="0" presStyleCnt="5"/>
      <dgm:spPr/>
    </dgm:pt>
    <dgm:pt modelId="{92CD8808-3201-419B-90DF-7BC0F964D5E4}" type="pres">
      <dgm:prSet presAssocID="{3BD7FB01-1719-4DCC-AD7C-C7EC61F5E628}" presName="vert1" presStyleCnt="0"/>
      <dgm:spPr/>
    </dgm:pt>
    <dgm:pt modelId="{78BB20C2-64FE-4A13-A925-5666C2766236}" type="pres">
      <dgm:prSet presAssocID="{6BA2FC3D-A6E0-469A-8B75-3B42CF6A90D8}" presName="thickLine" presStyleLbl="alignNode1" presStyleIdx="1" presStyleCnt="5"/>
      <dgm:spPr/>
    </dgm:pt>
    <dgm:pt modelId="{6D9CC988-835D-45E4-9A1A-D9D95C7ECD01}" type="pres">
      <dgm:prSet presAssocID="{6BA2FC3D-A6E0-469A-8B75-3B42CF6A90D8}" presName="horz1" presStyleCnt="0"/>
      <dgm:spPr/>
    </dgm:pt>
    <dgm:pt modelId="{73686CC2-3D7A-4432-9BA3-79D551649B6F}" type="pres">
      <dgm:prSet presAssocID="{6BA2FC3D-A6E0-469A-8B75-3B42CF6A90D8}" presName="tx1" presStyleLbl="revTx" presStyleIdx="1" presStyleCnt="5"/>
      <dgm:spPr/>
    </dgm:pt>
    <dgm:pt modelId="{E961668A-8428-45D2-8DCD-65F64DC69852}" type="pres">
      <dgm:prSet presAssocID="{6BA2FC3D-A6E0-469A-8B75-3B42CF6A90D8}" presName="vert1" presStyleCnt="0"/>
      <dgm:spPr/>
    </dgm:pt>
    <dgm:pt modelId="{78603835-B835-4342-9EF5-61E11837E6B0}" type="pres">
      <dgm:prSet presAssocID="{C7E99103-AE93-4104-822D-77D2063BFE15}" presName="thickLine" presStyleLbl="alignNode1" presStyleIdx="2" presStyleCnt="5"/>
      <dgm:spPr/>
    </dgm:pt>
    <dgm:pt modelId="{23204A63-7FD3-4B78-8F88-516834EC903D}" type="pres">
      <dgm:prSet presAssocID="{C7E99103-AE93-4104-822D-77D2063BFE15}" presName="horz1" presStyleCnt="0"/>
      <dgm:spPr/>
    </dgm:pt>
    <dgm:pt modelId="{52662412-8E2B-40CA-9230-658E6DD216E3}" type="pres">
      <dgm:prSet presAssocID="{C7E99103-AE93-4104-822D-77D2063BFE15}" presName="tx1" presStyleLbl="revTx" presStyleIdx="2" presStyleCnt="5"/>
      <dgm:spPr/>
    </dgm:pt>
    <dgm:pt modelId="{F7443BF9-1966-45A4-A90B-1FC96EB98893}" type="pres">
      <dgm:prSet presAssocID="{C7E99103-AE93-4104-822D-77D2063BFE15}" presName="vert1" presStyleCnt="0"/>
      <dgm:spPr/>
    </dgm:pt>
    <dgm:pt modelId="{39D55B42-7C46-4206-A3E5-0C3B68DFC6D3}" type="pres">
      <dgm:prSet presAssocID="{2ABCB753-19DD-4B81-9A03-E8AF91FD293E}" presName="thickLine" presStyleLbl="alignNode1" presStyleIdx="3" presStyleCnt="5"/>
      <dgm:spPr/>
    </dgm:pt>
    <dgm:pt modelId="{8995A859-87AF-44A5-AA86-D9F2114B0869}" type="pres">
      <dgm:prSet presAssocID="{2ABCB753-19DD-4B81-9A03-E8AF91FD293E}" presName="horz1" presStyleCnt="0"/>
      <dgm:spPr/>
    </dgm:pt>
    <dgm:pt modelId="{5E6571C6-7830-4B41-A58D-18AC107BE221}" type="pres">
      <dgm:prSet presAssocID="{2ABCB753-19DD-4B81-9A03-E8AF91FD293E}" presName="tx1" presStyleLbl="revTx" presStyleIdx="3" presStyleCnt="5"/>
      <dgm:spPr/>
    </dgm:pt>
    <dgm:pt modelId="{787F32AB-2660-4DEC-97EC-77954346E4AE}" type="pres">
      <dgm:prSet presAssocID="{2ABCB753-19DD-4B81-9A03-E8AF91FD293E}" presName="vert1" presStyleCnt="0"/>
      <dgm:spPr/>
    </dgm:pt>
    <dgm:pt modelId="{F214B523-2AA7-4558-B798-37D74D5083DB}" type="pres">
      <dgm:prSet presAssocID="{6B008C08-D301-4081-A51A-84CB77593716}" presName="thickLine" presStyleLbl="alignNode1" presStyleIdx="4" presStyleCnt="5"/>
      <dgm:spPr/>
    </dgm:pt>
    <dgm:pt modelId="{75E21C79-A1C0-4039-A422-9A07EA70EA4D}" type="pres">
      <dgm:prSet presAssocID="{6B008C08-D301-4081-A51A-84CB77593716}" presName="horz1" presStyleCnt="0"/>
      <dgm:spPr/>
    </dgm:pt>
    <dgm:pt modelId="{9C71CCDE-BE96-4A9C-8DF3-B1B7EB4950C5}" type="pres">
      <dgm:prSet presAssocID="{6B008C08-D301-4081-A51A-84CB77593716}" presName="tx1" presStyleLbl="revTx" presStyleIdx="4" presStyleCnt="5"/>
      <dgm:spPr/>
    </dgm:pt>
    <dgm:pt modelId="{7E1B77F6-1BC8-4F46-A659-04D8A69F4414}" type="pres">
      <dgm:prSet presAssocID="{6B008C08-D301-4081-A51A-84CB77593716}" presName="vert1" presStyleCnt="0"/>
      <dgm:spPr/>
    </dgm:pt>
  </dgm:ptLst>
  <dgm:cxnLst>
    <dgm:cxn modelId="{62E1A729-C8F2-4EFE-B952-17A4FEAEC68A}" type="presOf" srcId="{C7E99103-AE93-4104-822D-77D2063BFE15}" destId="{52662412-8E2B-40CA-9230-658E6DD216E3}" srcOrd="0" destOrd="0" presId="urn:microsoft.com/office/officeart/2008/layout/LinedList"/>
    <dgm:cxn modelId="{365FB443-53A5-46EC-9B3C-BF47A74EC311}" srcId="{6742FBAD-8E91-4F87-B01A-FCF07FDB7719}" destId="{2ABCB753-19DD-4B81-9A03-E8AF91FD293E}" srcOrd="3" destOrd="0" parTransId="{62A7B1EB-7F53-4A9F-9B05-FAC11338D4A6}" sibTransId="{A6148F0B-AA6B-4742-8012-5E6988363192}"/>
    <dgm:cxn modelId="{3B422A47-5E75-4B20-8339-A25E56F8EFF1}" type="presOf" srcId="{2ABCB753-19DD-4B81-9A03-E8AF91FD293E}" destId="{5E6571C6-7830-4B41-A58D-18AC107BE221}" srcOrd="0" destOrd="0" presId="urn:microsoft.com/office/officeart/2008/layout/LinedList"/>
    <dgm:cxn modelId="{3B289967-4995-48D3-A325-01036A643228}" type="presOf" srcId="{6742FBAD-8E91-4F87-B01A-FCF07FDB7719}" destId="{36F8FDC7-9753-42C1-B921-B768D9C920B3}" srcOrd="0" destOrd="0" presId="urn:microsoft.com/office/officeart/2008/layout/LinedList"/>
    <dgm:cxn modelId="{4B59ED48-2FFD-4072-88D6-F27F082BB2BA}" type="presOf" srcId="{6B008C08-D301-4081-A51A-84CB77593716}" destId="{9C71CCDE-BE96-4A9C-8DF3-B1B7EB4950C5}" srcOrd="0" destOrd="0" presId="urn:microsoft.com/office/officeart/2008/layout/LinedList"/>
    <dgm:cxn modelId="{862E506D-A54F-4EBB-B56D-6C63AC5D062B}" srcId="{6742FBAD-8E91-4F87-B01A-FCF07FDB7719}" destId="{C7E99103-AE93-4104-822D-77D2063BFE15}" srcOrd="2" destOrd="0" parTransId="{B38244D2-17CF-45B6-89C2-CC21B53EBE55}" sibTransId="{901F6A1D-2F12-46B0-B457-6D2DDE941010}"/>
    <dgm:cxn modelId="{CE56F46E-871B-4E7C-82A6-9796ED227058}" type="presOf" srcId="{6BA2FC3D-A6E0-469A-8B75-3B42CF6A90D8}" destId="{73686CC2-3D7A-4432-9BA3-79D551649B6F}" srcOrd="0" destOrd="0" presId="urn:microsoft.com/office/officeart/2008/layout/LinedList"/>
    <dgm:cxn modelId="{F5557887-191B-4856-9726-6B30F7C84475}" srcId="{6742FBAD-8E91-4F87-B01A-FCF07FDB7719}" destId="{6BA2FC3D-A6E0-469A-8B75-3B42CF6A90D8}" srcOrd="1" destOrd="0" parTransId="{ABE1F5E9-C063-4CB8-A1C9-32CF375CB43B}" sibTransId="{8A4D6052-F349-4D85-901A-72F00188030A}"/>
    <dgm:cxn modelId="{4E4D02A1-51D4-45FC-95EE-300E35E4BD5F}" srcId="{6742FBAD-8E91-4F87-B01A-FCF07FDB7719}" destId="{6B008C08-D301-4081-A51A-84CB77593716}" srcOrd="4" destOrd="0" parTransId="{F27B5F34-D1AB-4D6D-8A64-15D17B0C3F3F}" sibTransId="{159C8D3F-65E0-4B15-8893-D09809784266}"/>
    <dgm:cxn modelId="{6C7CD3C4-75E5-4905-9BB4-FF07E2ECA3EF}" srcId="{6742FBAD-8E91-4F87-B01A-FCF07FDB7719}" destId="{3BD7FB01-1719-4DCC-AD7C-C7EC61F5E628}" srcOrd="0" destOrd="0" parTransId="{BDBE88EB-687F-4F2A-8E67-BB2D93F19701}" sibTransId="{5DDDE63E-9034-412D-9721-BBC335A41D9E}"/>
    <dgm:cxn modelId="{0F307CC6-CEAD-4CC7-A48B-2A384402050F}" type="presOf" srcId="{3BD7FB01-1719-4DCC-AD7C-C7EC61F5E628}" destId="{6C3AA471-6F6A-47DF-BE01-10BCACBBF66E}" srcOrd="0" destOrd="0" presId="urn:microsoft.com/office/officeart/2008/layout/LinedList"/>
    <dgm:cxn modelId="{7A7A651A-7038-49F5-A689-F70B2493335C}" type="presParOf" srcId="{36F8FDC7-9753-42C1-B921-B768D9C920B3}" destId="{B0427CF1-EE3D-43AD-BEEC-81A123168271}" srcOrd="0" destOrd="0" presId="urn:microsoft.com/office/officeart/2008/layout/LinedList"/>
    <dgm:cxn modelId="{0B70D22A-FDBD-4800-BABC-E2834E36192C}" type="presParOf" srcId="{36F8FDC7-9753-42C1-B921-B768D9C920B3}" destId="{3AEECEAF-62AE-4CE2-BBB4-9AC6B0946167}" srcOrd="1" destOrd="0" presId="urn:microsoft.com/office/officeart/2008/layout/LinedList"/>
    <dgm:cxn modelId="{E272811F-558F-40A1-A6D6-6A2961C97F4B}" type="presParOf" srcId="{3AEECEAF-62AE-4CE2-BBB4-9AC6B0946167}" destId="{6C3AA471-6F6A-47DF-BE01-10BCACBBF66E}" srcOrd="0" destOrd="0" presId="urn:microsoft.com/office/officeart/2008/layout/LinedList"/>
    <dgm:cxn modelId="{E8F7281F-1A53-4A89-9B20-B15124F87B38}" type="presParOf" srcId="{3AEECEAF-62AE-4CE2-BBB4-9AC6B0946167}" destId="{92CD8808-3201-419B-90DF-7BC0F964D5E4}" srcOrd="1" destOrd="0" presId="urn:microsoft.com/office/officeart/2008/layout/LinedList"/>
    <dgm:cxn modelId="{62B2F9F6-BA0A-48F3-BE65-6A911A94248E}" type="presParOf" srcId="{36F8FDC7-9753-42C1-B921-B768D9C920B3}" destId="{78BB20C2-64FE-4A13-A925-5666C2766236}" srcOrd="2" destOrd="0" presId="urn:microsoft.com/office/officeart/2008/layout/LinedList"/>
    <dgm:cxn modelId="{75C99AD0-A7BE-4241-840B-B89D66E554F1}" type="presParOf" srcId="{36F8FDC7-9753-42C1-B921-B768D9C920B3}" destId="{6D9CC988-835D-45E4-9A1A-D9D95C7ECD01}" srcOrd="3" destOrd="0" presId="urn:microsoft.com/office/officeart/2008/layout/LinedList"/>
    <dgm:cxn modelId="{E5186DF8-1828-43A8-A2DA-4BAD8F5CF580}" type="presParOf" srcId="{6D9CC988-835D-45E4-9A1A-D9D95C7ECD01}" destId="{73686CC2-3D7A-4432-9BA3-79D551649B6F}" srcOrd="0" destOrd="0" presId="urn:microsoft.com/office/officeart/2008/layout/LinedList"/>
    <dgm:cxn modelId="{4F16905C-ABE3-4EF4-8A4A-E6A90BE3E489}" type="presParOf" srcId="{6D9CC988-835D-45E4-9A1A-D9D95C7ECD01}" destId="{E961668A-8428-45D2-8DCD-65F64DC69852}" srcOrd="1" destOrd="0" presId="urn:microsoft.com/office/officeart/2008/layout/LinedList"/>
    <dgm:cxn modelId="{BFD5FBA9-170C-446F-8149-356E67C8CF66}" type="presParOf" srcId="{36F8FDC7-9753-42C1-B921-B768D9C920B3}" destId="{78603835-B835-4342-9EF5-61E11837E6B0}" srcOrd="4" destOrd="0" presId="urn:microsoft.com/office/officeart/2008/layout/LinedList"/>
    <dgm:cxn modelId="{E7CF1D53-04E4-4DD1-9939-E100CA67EA14}" type="presParOf" srcId="{36F8FDC7-9753-42C1-B921-B768D9C920B3}" destId="{23204A63-7FD3-4B78-8F88-516834EC903D}" srcOrd="5" destOrd="0" presId="urn:microsoft.com/office/officeart/2008/layout/LinedList"/>
    <dgm:cxn modelId="{732D267D-7112-4CC8-A778-F25BE84A64B1}" type="presParOf" srcId="{23204A63-7FD3-4B78-8F88-516834EC903D}" destId="{52662412-8E2B-40CA-9230-658E6DD216E3}" srcOrd="0" destOrd="0" presId="urn:microsoft.com/office/officeart/2008/layout/LinedList"/>
    <dgm:cxn modelId="{AE18AE2C-F7D0-4D23-A669-69026F9DB06B}" type="presParOf" srcId="{23204A63-7FD3-4B78-8F88-516834EC903D}" destId="{F7443BF9-1966-45A4-A90B-1FC96EB98893}" srcOrd="1" destOrd="0" presId="urn:microsoft.com/office/officeart/2008/layout/LinedList"/>
    <dgm:cxn modelId="{881F63E6-ABB4-4CD5-9D1F-D1155856F9D0}" type="presParOf" srcId="{36F8FDC7-9753-42C1-B921-B768D9C920B3}" destId="{39D55B42-7C46-4206-A3E5-0C3B68DFC6D3}" srcOrd="6" destOrd="0" presId="urn:microsoft.com/office/officeart/2008/layout/LinedList"/>
    <dgm:cxn modelId="{6E4A17A0-67BD-4930-A659-F804AAF07D8E}" type="presParOf" srcId="{36F8FDC7-9753-42C1-B921-B768D9C920B3}" destId="{8995A859-87AF-44A5-AA86-D9F2114B0869}" srcOrd="7" destOrd="0" presId="urn:microsoft.com/office/officeart/2008/layout/LinedList"/>
    <dgm:cxn modelId="{7C225399-5F96-4168-8306-659CB5DF943F}" type="presParOf" srcId="{8995A859-87AF-44A5-AA86-D9F2114B0869}" destId="{5E6571C6-7830-4B41-A58D-18AC107BE221}" srcOrd="0" destOrd="0" presId="urn:microsoft.com/office/officeart/2008/layout/LinedList"/>
    <dgm:cxn modelId="{CDC28A59-4F1B-4F8E-83E0-3BBE726135A4}" type="presParOf" srcId="{8995A859-87AF-44A5-AA86-D9F2114B0869}" destId="{787F32AB-2660-4DEC-97EC-77954346E4AE}" srcOrd="1" destOrd="0" presId="urn:microsoft.com/office/officeart/2008/layout/LinedList"/>
    <dgm:cxn modelId="{28377275-70DF-4557-ABE8-8EF80454CBA7}" type="presParOf" srcId="{36F8FDC7-9753-42C1-B921-B768D9C920B3}" destId="{F214B523-2AA7-4558-B798-37D74D5083DB}" srcOrd="8" destOrd="0" presId="urn:microsoft.com/office/officeart/2008/layout/LinedList"/>
    <dgm:cxn modelId="{5CF92F5C-142E-4566-8AFF-E733E0B63B64}" type="presParOf" srcId="{36F8FDC7-9753-42C1-B921-B768D9C920B3}" destId="{75E21C79-A1C0-4039-A422-9A07EA70EA4D}" srcOrd="9" destOrd="0" presId="urn:microsoft.com/office/officeart/2008/layout/LinedList"/>
    <dgm:cxn modelId="{A3D4090C-C5A3-46CA-9850-73EF034E4559}" type="presParOf" srcId="{75E21C79-A1C0-4039-A422-9A07EA70EA4D}" destId="{9C71CCDE-BE96-4A9C-8DF3-B1B7EB4950C5}" srcOrd="0" destOrd="0" presId="urn:microsoft.com/office/officeart/2008/layout/LinedList"/>
    <dgm:cxn modelId="{C9379102-2332-442B-99B4-4D622F3FA9F7}" type="presParOf" srcId="{75E21C79-A1C0-4039-A422-9A07EA70EA4D}" destId="{7E1B77F6-1BC8-4F46-A659-04D8A69F441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E104BAE-47C2-4A83-B543-BEA8FB96FDB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7AA35D4-7735-4517-B388-00900E5488B0}">
      <dgm:prSet/>
      <dgm:spPr/>
      <dgm:t>
        <a:bodyPr/>
        <a:lstStyle/>
        <a:p>
          <a:r>
            <a:rPr lang="pt-BR"/>
            <a:t>Postura acolhedora</a:t>
          </a:r>
          <a:endParaRPr lang="en-US"/>
        </a:p>
      </dgm:t>
    </dgm:pt>
    <dgm:pt modelId="{ADB8335B-B5E3-4020-90DC-4DA1BEEE936C}" type="parTrans" cxnId="{3A1CDCDC-7BA7-4524-9714-17BC8C7057A9}">
      <dgm:prSet/>
      <dgm:spPr/>
      <dgm:t>
        <a:bodyPr/>
        <a:lstStyle/>
        <a:p>
          <a:endParaRPr lang="en-US"/>
        </a:p>
      </dgm:t>
    </dgm:pt>
    <dgm:pt modelId="{ADD2C334-CBE7-4418-A3DB-2EDB081A5B7A}" type="sibTrans" cxnId="{3A1CDCDC-7BA7-4524-9714-17BC8C7057A9}">
      <dgm:prSet/>
      <dgm:spPr/>
      <dgm:t>
        <a:bodyPr/>
        <a:lstStyle/>
        <a:p>
          <a:endParaRPr lang="en-US"/>
        </a:p>
      </dgm:t>
    </dgm:pt>
    <dgm:pt modelId="{174169AB-B15A-42C0-86D1-E7BCA7069FB7}">
      <dgm:prSet/>
      <dgm:spPr/>
      <dgm:t>
        <a:bodyPr/>
        <a:lstStyle/>
        <a:p>
          <a:r>
            <a:rPr lang="pt-BR"/>
            <a:t>“quase-sorriso”</a:t>
          </a:r>
          <a:endParaRPr lang="en-US"/>
        </a:p>
      </dgm:t>
    </dgm:pt>
    <dgm:pt modelId="{D9BAADE1-1B82-48E3-8D76-FFA2C3FC0F58}" type="parTrans" cxnId="{D7A38BAD-1E68-46C7-BD7D-26C3C2498501}">
      <dgm:prSet/>
      <dgm:spPr/>
      <dgm:t>
        <a:bodyPr/>
        <a:lstStyle/>
        <a:p>
          <a:endParaRPr lang="en-US"/>
        </a:p>
      </dgm:t>
    </dgm:pt>
    <dgm:pt modelId="{486E5C8D-CF03-4E64-BC8F-F9F300F978C2}" type="sibTrans" cxnId="{D7A38BAD-1E68-46C7-BD7D-26C3C2498501}">
      <dgm:prSet/>
      <dgm:spPr/>
      <dgm:t>
        <a:bodyPr/>
        <a:lstStyle/>
        <a:p>
          <a:endParaRPr lang="en-US"/>
        </a:p>
      </dgm:t>
    </dgm:pt>
    <dgm:pt modelId="{B5AA0059-D798-4C54-BD53-983624295970}">
      <dgm:prSet/>
      <dgm:spPr/>
      <dgm:t>
        <a:bodyPr/>
        <a:lstStyle/>
        <a:p>
          <a:r>
            <a:rPr lang="pt-BR"/>
            <a:t>Semblante de atenção</a:t>
          </a:r>
          <a:endParaRPr lang="en-US"/>
        </a:p>
      </dgm:t>
    </dgm:pt>
    <dgm:pt modelId="{C2C05EE7-B778-4F9E-A75A-68A673ABB5AB}" type="parTrans" cxnId="{98297DE2-4852-425E-A954-EF60554B2A4B}">
      <dgm:prSet/>
      <dgm:spPr/>
      <dgm:t>
        <a:bodyPr/>
        <a:lstStyle/>
        <a:p>
          <a:endParaRPr lang="en-US"/>
        </a:p>
      </dgm:t>
    </dgm:pt>
    <dgm:pt modelId="{F76E202D-26C5-42CF-BE0E-3BFCBB108BAC}" type="sibTrans" cxnId="{98297DE2-4852-425E-A954-EF60554B2A4B}">
      <dgm:prSet/>
      <dgm:spPr/>
      <dgm:t>
        <a:bodyPr/>
        <a:lstStyle/>
        <a:p>
          <a:endParaRPr lang="en-US"/>
        </a:p>
      </dgm:t>
    </dgm:pt>
    <dgm:pt modelId="{95DAAE43-52BE-4768-833F-DDB630A7BB0F}">
      <dgm:prSet/>
      <dgm:spPr/>
      <dgm:t>
        <a:bodyPr/>
        <a:lstStyle/>
        <a:p>
          <a:r>
            <a:rPr lang="pt-BR"/>
            <a:t>Participação efetiva</a:t>
          </a:r>
          <a:endParaRPr lang="en-US"/>
        </a:p>
      </dgm:t>
    </dgm:pt>
    <dgm:pt modelId="{03D38557-671E-43E4-8CB9-39D21E017346}" type="parTrans" cxnId="{45957077-3292-4BA2-BCF0-AED4E7B9EFFB}">
      <dgm:prSet/>
      <dgm:spPr/>
      <dgm:t>
        <a:bodyPr/>
        <a:lstStyle/>
        <a:p>
          <a:endParaRPr lang="en-US"/>
        </a:p>
      </dgm:t>
    </dgm:pt>
    <dgm:pt modelId="{CE481526-B548-4828-8852-50812C99088D}" type="sibTrans" cxnId="{45957077-3292-4BA2-BCF0-AED4E7B9EFFB}">
      <dgm:prSet/>
      <dgm:spPr/>
      <dgm:t>
        <a:bodyPr/>
        <a:lstStyle/>
        <a:p>
          <a:endParaRPr lang="en-US"/>
        </a:p>
      </dgm:t>
    </dgm:pt>
    <dgm:pt modelId="{1BC525EA-6F84-4D56-84E1-E759D7A56729}" type="pres">
      <dgm:prSet presAssocID="{1E104BAE-47C2-4A83-B543-BEA8FB96FDBF}" presName="linear" presStyleCnt="0">
        <dgm:presLayoutVars>
          <dgm:animLvl val="lvl"/>
          <dgm:resizeHandles val="exact"/>
        </dgm:presLayoutVars>
      </dgm:prSet>
      <dgm:spPr/>
    </dgm:pt>
    <dgm:pt modelId="{E1341726-4041-4B5F-8342-2C432C186948}" type="pres">
      <dgm:prSet presAssocID="{F7AA35D4-7735-4517-B388-00900E5488B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E285513-9668-413F-B9CC-DC54E56CC091}" type="pres">
      <dgm:prSet presAssocID="{ADD2C334-CBE7-4418-A3DB-2EDB081A5B7A}" presName="spacer" presStyleCnt="0"/>
      <dgm:spPr/>
    </dgm:pt>
    <dgm:pt modelId="{6EC364E7-4FAC-45FC-920A-BE8835B3A086}" type="pres">
      <dgm:prSet presAssocID="{174169AB-B15A-42C0-86D1-E7BCA7069FB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0832B5E-5258-4F7A-8433-003B6F4C825A}" type="pres">
      <dgm:prSet presAssocID="{486E5C8D-CF03-4E64-BC8F-F9F300F978C2}" presName="spacer" presStyleCnt="0"/>
      <dgm:spPr/>
    </dgm:pt>
    <dgm:pt modelId="{520DB845-B127-4DF3-BB0D-41174B9140EA}" type="pres">
      <dgm:prSet presAssocID="{B5AA0059-D798-4C54-BD53-98362429597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3813A3E-3385-4927-B090-197D211E69C0}" type="pres">
      <dgm:prSet presAssocID="{F76E202D-26C5-42CF-BE0E-3BFCBB108BAC}" presName="spacer" presStyleCnt="0"/>
      <dgm:spPr/>
    </dgm:pt>
    <dgm:pt modelId="{76AD2E4E-1B85-405E-92D7-920B6D61A346}" type="pres">
      <dgm:prSet presAssocID="{95DAAE43-52BE-4768-833F-DDB630A7BB0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72C3C10-BD58-477C-81E9-8B1D01FD2B9E}" type="presOf" srcId="{95DAAE43-52BE-4768-833F-DDB630A7BB0F}" destId="{76AD2E4E-1B85-405E-92D7-920B6D61A346}" srcOrd="0" destOrd="0" presId="urn:microsoft.com/office/officeart/2005/8/layout/vList2"/>
    <dgm:cxn modelId="{6AE56C12-D688-46EF-A61D-556A2494A6B2}" type="presOf" srcId="{174169AB-B15A-42C0-86D1-E7BCA7069FB7}" destId="{6EC364E7-4FAC-45FC-920A-BE8835B3A086}" srcOrd="0" destOrd="0" presId="urn:microsoft.com/office/officeart/2005/8/layout/vList2"/>
    <dgm:cxn modelId="{5DEC963E-6988-4E74-9871-26A1C4B89356}" type="presOf" srcId="{F7AA35D4-7735-4517-B388-00900E5488B0}" destId="{E1341726-4041-4B5F-8342-2C432C186948}" srcOrd="0" destOrd="0" presId="urn:microsoft.com/office/officeart/2005/8/layout/vList2"/>
    <dgm:cxn modelId="{45957077-3292-4BA2-BCF0-AED4E7B9EFFB}" srcId="{1E104BAE-47C2-4A83-B543-BEA8FB96FDBF}" destId="{95DAAE43-52BE-4768-833F-DDB630A7BB0F}" srcOrd="3" destOrd="0" parTransId="{03D38557-671E-43E4-8CB9-39D21E017346}" sibTransId="{CE481526-B548-4828-8852-50812C99088D}"/>
    <dgm:cxn modelId="{D7A38BAD-1E68-46C7-BD7D-26C3C2498501}" srcId="{1E104BAE-47C2-4A83-B543-BEA8FB96FDBF}" destId="{174169AB-B15A-42C0-86D1-E7BCA7069FB7}" srcOrd="1" destOrd="0" parTransId="{D9BAADE1-1B82-48E3-8D76-FFA2C3FC0F58}" sibTransId="{486E5C8D-CF03-4E64-BC8F-F9F300F978C2}"/>
    <dgm:cxn modelId="{3A1CDCDC-7BA7-4524-9714-17BC8C7057A9}" srcId="{1E104BAE-47C2-4A83-B543-BEA8FB96FDBF}" destId="{F7AA35D4-7735-4517-B388-00900E5488B0}" srcOrd="0" destOrd="0" parTransId="{ADB8335B-B5E3-4020-90DC-4DA1BEEE936C}" sibTransId="{ADD2C334-CBE7-4418-A3DB-2EDB081A5B7A}"/>
    <dgm:cxn modelId="{98297DE2-4852-425E-A954-EF60554B2A4B}" srcId="{1E104BAE-47C2-4A83-B543-BEA8FB96FDBF}" destId="{B5AA0059-D798-4C54-BD53-983624295970}" srcOrd="2" destOrd="0" parTransId="{C2C05EE7-B778-4F9E-A75A-68A673ABB5AB}" sibTransId="{F76E202D-26C5-42CF-BE0E-3BFCBB108BAC}"/>
    <dgm:cxn modelId="{7F5B7FE6-D63A-4532-A06A-EFA6C7AC7AF4}" type="presOf" srcId="{1E104BAE-47C2-4A83-B543-BEA8FB96FDBF}" destId="{1BC525EA-6F84-4D56-84E1-E759D7A56729}" srcOrd="0" destOrd="0" presId="urn:microsoft.com/office/officeart/2005/8/layout/vList2"/>
    <dgm:cxn modelId="{E8377DE9-0970-46F7-9A0D-232CC50C7960}" type="presOf" srcId="{B5AA0059-D798-4C54-BD53-983624295970}" destId="{520DB845-B127-4DF3-BB0D-41174B9140EA}" srcOrd="0" destOrd="0" presId="urn:microsoft.com/office/officeart/2005/8/layout/vList2"/>
    <dgm:cxn modelId="{B50C5525-9DBE-43BF-84A9-4B9D99339124}" type="presParOf" srcId="{1BC525EA-6F84-4D56-84E1-E759D7A56729}" destId="{E1341726-4041-4B5F-8342-2C432C186948}" srcOrd="0" destOrd="0" presId="urn:microsoft.com/office/officeart/2005/8/layout/vList2"/>
    <dgm:cxn modelId="{9E59FE34-BC24-413B-8727-14BC8296C9B9}" type="presParOf" srcId="{1BC525EA-6F84-4D56-84E1-E759D7A56729}" destId="{1E285513-9668-413F-B9CC-DC54E56CC091}" srcOrd="1" destOrd="0" presId="urn:microsoft.com/office/officeart/2005/8/layout/vList2"/>
    <dgm:cxn modelId="{F4F1B14E-D086-4F8A-9724-C823624E58B0}" type="presParOf" srcId="{1BC525EA-6F84-4D56-84E1-E759D7A56729}" destId="{6EC364E7-4FAC-45FC-920A-BE8835B3A086}" srcOrd="2" destOrd="0" presId="urn:microsoft.com/office/officeart/2005/8/layout/vList2"/>
    <dgm:cxn modelId="{E8961817-C626-4B6A-B404-EB955EBFEDE0}" type="presParOf" srcId="{1BC525EA-6F84-4D56-84E1-E759D7A56729}" destId="{70832B5E-5258-4F7A-8433-003B6F4C825A}" srcOrd="3" destOrd="0" presId="urn:microsoft.com/office/officeart/2005/8/layout/vList2"/>
    <dgm:cxn modelId="{4EF0B9FB-9707-423B-A6AA-BD37AE40940A}" type="presParOf" srcId="{1BC525EA-6F84-4D56-84E1-E759D7A56729}" destId="{520DB845-B127-4DF3-BB0D-41174B9140EA}" srcOrd="4" destOrd="0" presId="urn:microsoft.com/office/officeart/2005/8/layout/vList2"/>
    <dgm:cxn modelId="{1AB522F5-268C-40DB-9CFF-A999288FB0EA}" type="presParOf" srcId="{1BC525EA-6F84-4D56-84E1-E759D7A56729}" destId="{33813A3E-3385-4927-B090-197D211E69C0}" srcOrd="5" destOrd="0" presId="urn:microsoft.com/office/officeart/2005/8/layout/vList2"/>
    <dgm:cxn modelId="{D277AC57-51BA-4F92-9897-F2E5893BB9AD}" type="presParOf" srcId="{1BC525EA-6F84-4D56-84E1-E759D7A56729}" destId="{76AD2E4E-1B85-405E-92D7-920B6D61A34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5A59DA-171F-4355-8146-3F5FACEC381A}">
      <dsp:nvSpPr>
        <dsp:cNvPr id="0" name=""/>
        <dsp:cNvSpPr/>
      </dsp:nvSpPr>
      <dsp:spPr>
        <a:xfrm>
          <a:off x="0" y="52578"/>
          <a:ext cx="4697730" cy="1310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i="0" kern="1200"/>
            <a:t>60% dos profissionais</a:t>
          </a:r>
          <a:r>
            <a:rPr lang="pt-BR" sz="1600" b="0" i="0" kern="1200"/>
            <a:t> que participaram do </a:t>
          </a:r>
          <a:r>
            <a:rPr lang="pt-BR" sz="1600" b="0" i="1" u="sng" kern="1200">
              <a:hlinkClick xmlns:r="http://schemas.openxmlformats.org/officeDocument/2006/relationships" r:id="rId1"/>
            </a:rPr>
            <a:t>2020 State of Business Communication Report</a:t>
          </a:r>
          <a:r>
            <a:rPr lang="pt-BR" sz="1600" b="0" i="0" kern="1200"/>
            <a:t> disseram ter todos os meses pelo menos um contratempo no trabalho devido a problemas de comunicação;</a:t>
          </a:r>
          <a:endParaRPr lang="en-US" sz="1600" kern="1200"/>
        </a:p>
      </dsp:txBody>
      <dsp:txXfrm>
        <a:off x="63968" y="116546"/>
        <a:ext cx="4569794" cy="1182464"/>
      </dsp:txXfrm>
    </dsp:sp>
    <dsp:sp modelId="{869D97C4-E781-4D4D-B019-584EC3486246}">
      <dsp:nvSpPr>
        <dsp:cNvPr id="0" name=""/>
        <dsp:cNvSpPr/>
      </dsp:nvSpPr>
      <dsp:spPr>
        <a:xfrm>
          <a:off x="0" y="1409058"/>
          <a:ext cx="4697730" cy="1310400"/>
        </a:xfrm>
        <a:prstGeom prst="roundRect">
          <a:avLst/>
        </a:prstGeom>
        <a:solidFill>
          <a:schemeClr val="accent5">
            <a:hueOff val="-3611398"/>
            <a:satOff val="0"/>
            <a:lumOff val="15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i="0" kern="1200"/>
            <a:t>29% dos respondentes</a:t>
          </a:r>
          <a:r>
            <a:rPr lang="pt-BR" sz="1600" b="0" i="0" kern="1200"/>
            <a:t> do questionário </a:t>
          </a:r>
          <a:r>
            <a:rPr lang="pt-BR" sz="1600" b="0" i="1" u="sng" kern="1200">
              <a:hlinkClick xmlns:r="http://schemas.openxmlformats.org/officeDocument/2006/relationships" r:id="rId2"/>
            </a:rPr>
            <a:t>2018 PMI’s Pulse of the Profession</a:t>
          </a:r>
          <a:r>
            <a:rPr lang="pt-BR" sz="1600" b="0" i="0" kern="1200"/>
            <a:t> afirmaram que a comunicação inadequada é a principal causa dos projetos falharem em suas empresas;</a:t>
          </a:r>
          <a:endParaRPr lang="en-US" sz="1600" kern="1200"/>
        </a:p>
      </dsp:txBody>
      <dsp:txXfrm>
        <a:off x="63968" y="1473026"/>
        <a:ext cx="4569794" cy="1182464"/>
      </dsp:txXfrm>
    </dsp:sp>
    <dsp:sp modelId="{A5FC8147-BD8E-437A-8256-EEA0522192AC}">
      <dsp:nvSpPr>
        <dsp:cNvPr id="0" name=""/>
        <dsp:cNvSpPr/>
      </dsp:nvSpPr>
      <dsp:spPr>
        <a:xfrm>
          <a:off x="0" y="2765538"/>
          <a:ext cx="4697730" cy="1310400"/>
        </a:xfrm>
        <a:prstGeom prst="roundRect">
          <a:avLst/>
        </a:prstGeom>
        <a:solidFill>
          <a:schemeClr val="accent5">
            <a:hueOff val="-7222796"/>
            <a:satOff val="0"/>
            <a:lumOff val="30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i="0" kern="1200"/>
            <a:t>74% dos profissionais</a:t>
          </a:r>
          <a:r>
            <a:rPr lang="pt-BR" sz="1600" b="0" i="0" kern="1200"/>
            <a:t> que responderam ao questionário do </a:t>
          </a:r>
          <a:r>
            <a:rPr lang="pt-BR" sz="1600" b="0" i="1" u="sng" kern="1200">
              <a:hlinkClick xmlns:r="http://schemas.openxmlformats.org/officeDocument/2006/relationships" r:id="rId3"/>
            </a:rPr>
            <a:t>Communication Statistics 2020</a:t>
          </a:r>
          <a:r>
            <a:rPr lang="pt-BR" sz="1600" b="0" i="1" kern="1200"/>
            <a:t> </a:t>
          </a:r>
          <a:r>
            <a:rPr lang="pt-BR" sz="1600" b="0" i="0" kern="1200"/>
            <a:t>trocaram empresas com comunicação desorganizada por uma concorrente.</a:t>
          </a:r>
          <a:endParaRPr lang="en-US" sz="1600" kern="1200"/>
        </a:p>
      </dsp:txBody>
      <dsp:txXfrm>
        <a:off x="63968" y="2829506"/>
        <a:ext cx="4569794" cy="118246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CA96E3-DDAA-4C1D-9629-72EA5122CAC6}">
      <dsp:nvSpPr>
        <dsp:cNvPr id="0" name=""/>
        <dsp:cNvSpPr/>
      </dsp:nvSpPr>
      <dsp:spPr>
        <a:xfrm>
          <a:off x="0" y="2015"/>
          <a:ext cx="46977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6D3B1A-FA2E-463B-90C8-3C804A54694F}">
      <dsp:nvSpPr>
        <dsp:cNvPr id="0" name=""/>
        <dsp:cNvSpPr/>
      </dsp:nvSpPr>
      <dsp:spPr>
        <a:xfrm>
          <a:off x="0" y="2015"/>
          <a:ext cx="4697730" cy="1374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Saber medir o grau de formalidade – em e-mails e mensagens instantâneas</a:t>
          </a:r>
          <a:endParaRPr lang="en-US" sz="2900" kern="1200"/>
        </a:p>
      </dsp:txBody>
      <dsp:txXfrm>
        <a:off x="0" y="2015"/>
        <a:ext cx="4697730" cy="1374828"/>
      </dsp:txXfrm>
    </dsp:sp>
    <dsp:sp modelId="{3BE6810D-9AEB-4D23-A7F9-081F47FA7F77}">
      <dsp:nvSpPr>
        <dsp:cNvPr id="0" name=""/>
        <dsp:cNvSpPr/>
      </dsp:nvSpPr>
      <dsp:spPr>
        <a:xfrm>
          <a:off x="0" y="1376843"/>
          <a:ext cx="46977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5DA6B4-ED54-46F5-986B-140A39493FBC}">
      <dsp:nvSpPr>
        <dsp:cNvPr id="0" name=""/>
        <dsp:cNvSpPr/>
      </dsp:nvSpPr>
      <dsp:spPr>
        <a:xfrm>
          <a:off x="0" y="1376843"/>
          <a:ext cx="4697730" cy="1374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Como dar o “tom de voz” a uma mensagem escrita?</a:t>
          </a:r>
          <a:endParaRPr lang="en-US" sz="2900" kern="1200"/>
        </a:p>
      </dsp:txBody>
      <dsp:txXfrm>
        <a:off x="0" y="1376843"/>
        <a:ext cx="4697730" cy="1374828"/>
      </dsp:txXfrm>
    </dsp:sp>
    <dsp:sp modelId="{2B3E0883-AFAD-4E2C-A1AC-1525E90C1D7D}">
      <dsp:nvSpPr>
        <dsp:cNvPr id="0" name=""/>
        <dsp:cNvSpPr/>
      </dsp:nvSpPr>
      <dsp:spPr>
        <a:xfrm>
          <a:off x="0" y="2751672"/>
          <a:ext cx="46977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BFC1AC-AD83-4D58-B1D7-D9EC5C1207B4}">
      <dsp:nvSpPr>
        <dsp:cNvPr id="0" name=""/>
        <dsp:cNvSpPr/>
      </dsp:nvSpPr>
      <dsp:spPr>
        <a:xfrm>
          <a:off x="0" y="2751672"/>
          <a:ext cx="4697730" cy="1374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Novos comportamentos no uso da pontuação, emojis e figurinhas</a:t>
          </a:r>
          <a:endParaRPr lang="en-US" sz="2900" kern="1200"/>
        </a:p>
      </dsp:txBody>
      <dsp:txXfrm>
        <a:off x="0" y="2751672"/>
        <a:ext cx="4697730" cy="13748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FD8AC2-935C-46D4-955A-8BF137A7C712}">
      <dsp:nvSpPr>
        <dsp:cNvPr id="0" name=""/>
        <dsp:cNvSpPr/>
      </dsp:nvSpPr>
      <dsp:spPr>
        <a:xfrm>
          <a:off x="0" y="6993"/>
          <a:ext cx="4697730" cy="202702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Você já percebeu que...</a:t>
          </a:r>
          <a:endParaRPr lang="en-US" sz="2100" kern="1200"/>
        </a:p>
      </dsp:txBody>
      <dsp:txXfrm>
        <a:off x="98951" y="105944"/>
        <a:ext cx="4499828" cy="1829123"/>
      </dsp:txXfrm>
    </dsp:sp>
    <dsp:sp modelId="{09A42C93-1868-446F-9011-E74B7A2B13AD}">
      <dsp:nvSpPr>
        <dsp:cNvPr id="0" name=""/>
        <dsp:cNvSpPr/>
      </dsp:nvSpPr>
      <dsp:spPr>
        <a:xfrm>
          <a:off x="0" y="2094498"/>
          <a:ext cx="4697730" cy="202702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Muitas vezes somos mais amáveis com estranhos do que com os que mais gostamos ou amamos? É mais fácil estrilar com nossos amores, familiares, amigos e colegas mais próximos...</a:t>
          </a:r>
          <a:endParaRPr lang="en-US" sz="2100" kern="1200"/>
        </a:p>
      </dsp:txBody>
      <dsp:txXfrm>
        <a:off x="98951" y="2193449"/>
        <a:ext cx="4499828" cy="18291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30858C-AB10-461D-A61A-41F258F05862}">
      <dsp:nvSpPr>
        <dsp:cNvPr id="0" name=""/>
        <dsp:cNvSpPr/>
      </dsp:nvSpPr>
      <dsp:spPr>
        <a:xfrm>
          <a:off x="0" y="503"/>
          <a:ext cx="4697730" cy="117928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C5F04C-B6D1-4347-B79D-34C12148A23C}">
      <dsp:nvSpPr>
        <dsp:cNvPr id="0" name=""/>
        <dsp:cNvSpPr/>
      </dsp:nvSpPr>
      <dsp:spPr>
        <a:xfrm>
          <a:off x="356734" y="265843"/>
          <a:ext cx="648608" cy="648608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A9F155-BF41-43F3-B810-21A9CD0EEB91}">
      <dsp:nvSpPr>
        <dsp:cNvPr id="0" name=""/>
        <dsp:cNvSpPr/>
      </dsp:nvSpPr>
      <dsp:spPr>
        <a:xfrm>
          <a:off x="1362077" y="503"/>
          <a:ext cx="3335652" cy="1179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808" tIns="124808" rIns="124808" bIns="12480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Tem gente que se comunica de maneira mais seca e tem gente que é mais naturalmente terna?</a:t>
          </a:r>
          <a:endParaRPr lang="en-US" sz="1400" kern="1200"/>
        </a:p>
      </dsp:txBody>
      <dsp:txXfrm>
        <a:off x="1362077" y="503"/>
        <a:ext cx="3335652" cy="1179288"/>
      </dsp:txXfrm>
    </dsp:sp>
    <dsp:sp modelId="{484CC339-7BC1-4FAF-8DE7-61DBC8716B88}">
      <dsp:nvSpPr>
        <dsp:cNvPr id="0" name=""/>
        <dsp:cNvSpPr/>
      </dsp:nvSpPr>
      <dsp:spPr>
        <a:xfrm>
          <a:off x="0" y="1474613"/>
          <a:ext cx="4697730" cy="117928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95402C-0B89-4A6E-A947-6A607D4782B2}">
      <dsp:nvSpPr>
        <dsp:cNvPr id="0" name=""/>
        <dsp:cNvSpPr/>
      </dsp:nvSpPr>
      <dsp:spPr>
        <a:xfrm>
          <a:off x="356734" y="1739953"/>
          <a:ext cx="648608" cy="648608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592DF7-B19C-40A7-9DDE-1EBBF18954C1}">
      <dsp:nvSpPr>
        <dsp:cNvPr id="0" name=""/>
        <dsp:cNvSpPr/>
      </dsp:nvSpPr>
      <dsp:spPr>
        <a:xfrm>
          <a:off x="1362077" y="1474613"/>
          <a:ext cx="3335652" cy="1179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808" tIns="124808" rIns="124808" bIns="12480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O que será que está por trás disso?</a:t>
          </a:r>
          <a:endParaRPr lang="en-US" sz="1400" kern="1200"/>
        </a:p>
      </dsp:txBody>
      <dsp:txXfrm>
        <a:off x="1362077" y="1474613"/>
        <a:ext cx="3335652" cy="1179288"/>
      </dsp:txXfrm>
    </dsp:sp>
    <dsp:sp modelId="{6C6BB8EC-E867-4DC1-BC0C-486BF93C8495}">
      <dsp:nvSpPr>
        <dsp:cNvPr id="0" name=""/>
        <dsp:cNvSpPr/>
      </dsp:nvSpPr>
      <dsp:spPr>
        <a:xfrm>
          <a:off x="0" y="2948724"/>
          <a:ext cx="4697730" cy="117928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E09A08-F1F1-44E1-8727-ABE6BFAF0DEF}">
      <dsp:nvSpPr>
        <dsp:cNvPr id="0" name=""/>
        <dsp:cNvSpPr/>
      </dsp:nvSpPr>
      <dsp:spPr>
        <a:xfrm>
          <a:off x="356734" y="3214063"/>
          <a:ext cx="648608" cy="648608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F9A769-AA14-4A60-AF77-30A6B1188AF7}">
      <dsp:nvSpPr>
        <dsp:cNvPr id="0" name=""/>
        <dsp:cNvSpPr/>
      </dsp:nvSpPr>
      <dsp:spPr>
        <a:xfrm>
          <a:off x="1362077" y="2948724"/>
          <a:ext cx="3335652" cy="1179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808" tIns="124808" rIns="124808" bIns="12480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Criação, comunicação em família, história de vida, tristeza, depressão, aprendizados equivocados (do que seja “profissionalismo”, por exemplo).</a:t>
          </a:r>
          <a:endParaRPr lang="en-US" sz="1400" kern="1200"/>
        </a:p>
      </dsp:txBody>
      <dsp:txXfrm>
        <a:off x="1362077" y="2948724"/>
        <a:ext cx="3335652" cy="11792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8732DC-3EA1-4995-B1E9-CAE602BC86C9}">
      <dsp:nvSpPr>
        <dsp:cNvPr id="0" name=""/>
        <dsp:cNvSpPr/>
      </dsp:nvSpPr>
      <dsp:spPr>
        <a:xfrm>
          <a:off x="0" y="593658"/>
          <a:ext cx="4697730" cy="4446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Pense nas seguintes perguntas:</a:t>
          </a:r>
          <a:endParaRPr lang="en-US" sz="1900" kern="1200"/>
        </a:p>
      </dsp:txBody>
      <dsp:txXfrm>
        <a:off x="21704" y="615362"/>
        <a:ext cx="4654322" cy="401192"/>
      </dsp:txXfrm>
    </dsp:sp>
    <dsp:sp modelId="{8E83C727-7EC8-41A7-8D39-7F355BCBFC84}">
      <dsp:nvSpPr>
        <dsp:cNvPr id="0" name=""/>
        <dsp:cNvSpPr/>
      </dsp:nvSpPr>
      <dsp:spPr>
        <a:xfrm>
          <a:off x="0" y="1092978"/>
          <a:ext cx="4697730" cy="444600"/>
        </a:xfrm>
        <a:prstGeom prst="roundRect">
          <a:avLst/>
        </a:prstGeom>
        <a:solidFill>
          <a:schemeClr val="accent5">
            <a:hueOff val="-1444559"/>
            <a:satOff val="0"/>
            <a:lumOff val="6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Transmito calma ou ansiedade ao falar?</a:t>
          </a:r>
          <a:endParaRPr lang="en-US" sz="1900" kern="1200"/>
        </a:p>
      </dsp:txBody>
      <dsp:txXfrm>
        <a:off x="21704" y="1114682"/>
        <a:ext cx="4654322" cy="401192"/>
      </dsp:txXfrm>
    </dsp:sp>
    <dsp:sp modelId="{0EC055F4-B016-4820-86D3-1CA1256F1ECF}">
      <dsp:nvSpPr>
        <dsp:cNvPr id="0" name=""/>
        <dsp:cNvSpPr/>
      </dsp:nvSpPr>
      <dsp:spPr>
        <a:xfrm>
          <a:off x="0" y="1592298"/>
          <a:ext cx="4697730" cy="444600"/>
        </a:xfrm>
        <a:prstGeom prst="roundRect">
          <a:avLst/>
        </a:prstGeom>
        <a:solidFill>
          <a:schemeClr val="accent5">
            <a:hueOff val="-2889118"/>
            <a:satOff val="0"/>
            <a:lumOff val="12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Tenho clareza ao me expressar?</a:t>
          </a:r>
          <a:endParaRPr lang="en-US" sz="1900" kern="1200"/>
        </a:p>
      </dsp:txBody>
      <dsp:txXfrm>
        <a:off x="21704" y="1614002"/>
        <a:ext cx="4654322" cy="401192"/>
      </dsp:txXfrm>
    </dsp:sp>
    <dsp:sp modelId="{3E6430BA-2DA9-4468-A3A1-5F3A8E03B641}">
      <dsp:nvSpPr>
        <dsp:cNvPr id="0" name=""/>
        <dsp:cNvSpPr/>
      </dsp:nvSpPr>
      <dsp:spPr>
        <a:xfrm>
          <a:off x="0" y="2091618"/>
          <a:ext cx="4697730" cy="444600"/>
        </a:xfrm>
        <a:prstGeom prst="roundRect">
          <a:avLst/>
        </a:prstGeom>
        <a:solidFill>
          <a:schemeClr val="accent5">
            <a:hueOff val="-4333678"/>
            <a:satOff val="0"/>
            <a:lumOff val="18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Sou empático (a)?</a:t>
          </a:r>
          <a:endParaRPr lang="en-US" sz="1900" kern="1200"/>
        </a:p>
      </dsp:txBody>
      <dsp:txXfrm>
        <a:off x="21704" y="2113322"/>
        <a:ext cx="4654322" cy="401192"/>
      </dsp:txXfrm>
    </dsp:sp>
    <dsp:sp modelId="{6A109A4A-1D71-44BA-8F9F-8BD4017C6E1B}">
      <dsp:nvSpPr>
        <dsp:cNvPr id="0" name=""/>
        <dsp:cNvSpPr/>
      </dsp:nvSpPr>
      <dsp:spPr>
        <a:xfrm>
          <a:off x="0" y="2590938"/>
          <a:ext cx="4697730" cy="444600"/>
        </a:xfrm>
        <a:prstGeom prst="roundRect">
          <a:avLst/>
        </a:prstGeom>
        <a:solidFill>
          <a:schemeClr val="accent5">
            <a:hueOff val="-5778237"/>
            <a:satOff val="0"/>
            <a:lumOff val="24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Sou autoritário (a)?</a:t>
          </a:r>
          <a:endParaRPr lang="en-US" sz="1900" kern="1200"/>
        </a:p>
      </dsp:txBody>
      <dsp:txXfrm>
        <a:off x="21704" y="2612642"/>
        <a:ext cx="4654322" cy="401192"/>
      </dsp:txXfrm>
    </dsp:sp>
    <dsp:sp modelId="{2B09D890-EB65-4FC5-AA96-CC94CA907016}">
      <dsp:nvSpPr>
        <dsp:cNvPr id="0" name=""/>
        <dsp:cNvSpPr/>
      </dsp:nvSpPr>
      <dsp:spPr>
        <a:xfrm>
          <a:off x="0" y="3090257"/>
          <a:ext cx="4697730" cy="444600"/>
        </a:xfrm>
        <a:prstGeom prst="roundRect">
          <a:avLst/>
        </a:prstGeom>
        <a:solidFill>
          <a:schemeClr val="accent5">
            <a:hueOff val="-7222796"/>
            <a:satOff val="0"/>
            <a:lumOff val="30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Sou frouxo (a)?</a:t>
          </a:r>
          <a:endParaRPr lang="en-US" sz="1900" kern="1200"/>
        </a:p>
      </dsp:txBody>
      <dsp:txXfrm>
        <a:off x="21704" y="3111961"/>
        <a:ext cx="4654322" cy="4011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5A7DB3-3C48-41F3-80F4-7F381976A0C9}">
      <dsp:nvSpPr>
        <dsp:cNvPr id="0" name=""/>
        <dsp:cNvSpPr/>
      </dsp:nvSpPr>
      <dsp:spPr>
        <a:xfrm>
          <a:off x="0" y="522018"/>
          <a:ext cx="4697730" cy="5615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Marshal Rosenberg, anos 1960</a:t>
          </a:r>
          <a:endParaRPr lang="en-US" sz="2400" kern="1200"/>
        </a:p>
      </dsp:txBody>
      <dsp:txXfrm>
        <a:off x="27415" y="549433"/>
        <a:ext cx="4642900" cy="506769"/>
      </dsp:txXfrm>
    </dsp:sp>
    <dsp:sp modelId="{B5796000-A7FD-401A-8522-3F17DD9DB3A1}">
      <dsp:nvSpPr>
        <dsp:cNvPr id="0" name=""/>
        <dsp:cNvSpPr/>
      </dsp:nvSpPr>
      <dsp:spPr>
        <a:xfrm>
          <a:off x="0" y="1152738"/>
          <a:ext cx="4697730" cy="561599"/>
        </a:xfrm>
        <a:prstGeom prst="roundRect">
          <a:avLst/>
        </a:prstGeom>
        <a:solidFill>
          <a:schemeClr val="accent5">
            <a:hueOff val="-1805699"/>
            <a:satOff val="0"/>
            <a:lumOff val="75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Observar sem julgar</a:t>
          </a:r>
          <a:endParaRPr lang="en-US" sz="2400" kern="1200"/>
        </a:p>
      </dsp:txBody>
      <dsp:txXfrm>
        <a:off x="27415" y="1180153"/>
        <a:ext cx="4642900" cy="506769"/>
      </dsp:txXfrm>
    </dsp:sp>
    <dsp:sp modelId="{15A988EA-3FA2-4D8E-A08A-800A7B49F4DB}">
      <dsp:nvSpPr>
        <dsp:cNvPr id="0" name=""/>
        <dsp:cNvSpPr/>
      </dsp:nvSpPr>
      <dsp:spPr>
        <a:xfrm>
          <a:off x="0" y="1783458"/>
          <a:ext cx="4697730" cy="561599"/>
        </a:xfrm>
        <a:prstGeom prst="roundRect">
          <a:avLst/>
        </a:prstGeom>
        <a:solidFill>
          <a:schemeClr val="accent5">
            <a:hueOff val="-3611398"/>
            <a:satOff val="0"/>
            <a:lumOff val="15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Sentimento</a:t>
          </a:r>
          <a:endParaRPr lang="en-US" sz="2400" kern="1200"/>
        </a:p>
      </dsp:txBody>
      <dsp:txXfrm>
        <a:off x="27415" y="1810873"/>
        <a:ext cx="4642900" cy="506769"/>
      </dsp:txXfrm>
    </dsp:sp>
    <dsp:sp modelId="{6ECF0D38-4E76-4A6F-8C72-A8EBA99CA6A3}">
      <dsp:nvSpPr>
        <dsp:cNvPr id="0" name=""/>
        <dsp:cNvSpPr/>
      </dsp:nvSpPr>
      <dsp:spPr>
        <a:xfrm>
          <a:off x="0" y="2414178"/>
          <a:ext cx="4697730" cy="561599"/>
        </a:xfrm>
        <a:prstGeom prst="roundRect">
          <a:avLst/>
        </a:prstGeom>
        <a:solidFill>
          <a:schemeClr val="accent5">
            <a:hueOff val="-5417097"/>
            <a:satOff val="0"/>
            <a:lumOff val="225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Necessidade</a:t>
          </a:r>
          <a:endParaRPr lang="en-US" sz="2400" kern="1200"/>
        </a:p>
      </dsp:txBody>
      <dsp:txXfrm>
        <a:off x="27415" y="2441593"/>
        <a:ext cx="4642900" cy="506769"/>
      </dsp:txXfrm>
    </dsp:sp>
    <dsp:sp modelId="{9077FAE0-3C0A-4CC0-A150-880AAEFEDD05}">
      <dsp:nvSpPr>
        <dsp:cNvPr id="0" name=""/>
        <dsp:cNvSpPr/>
      </dsp:nvSpPr>
      <dsp:spPr>
        <a:xfrm>
          <a:off x="0" y="3044898"/>
          <a:ext cx="4697730" cy="561599"/>
        </a:xfrm>
        <a:prstGeom prst="roundRect">
          <a:avLst/>
        </a:prstGeom>
        <a:solidFill>
          <a:schemeClr val="accent5">
            <a:hueOff val="-7222796"/>
            <a:satOff val="0"/>
            <a:lumOff val="30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Pedido (comunicação)</a:t>
          </a:r>
          <a:endParaRPr lang="en-US" sz="2400" kern="1200"/>
        </a:p>
      </dsp:txBody>
      <dsp:txXfrm>
        <a:off x="27415" y="3072313"/>
        <a:ext cx="4642900" cy="50676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81E2AC-4D32-4130-AB68-42DC232FE82E}">
      <dsp:nvSpPr>
        <dsp:cNvPr id="0" name=""/>
        <dsp:cNvSpPr/>
      </dsp:nvSpPr>
      <dsp:spPr>
        <a:xfrm>
          <a:off x="0" y="393137"/>
          <a:ext cx="4697730" cy="10296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400" kern="1200"/>
            <a:t>Empatia</a:t>
          </a:r>
          <a:endParaRPr lang="en-US" sz="4400" kern="1200"/>
        </a:p>
      </dsp:txBody>
      <dsp:txXfrm>
        <a:off x="50261" y="443398"/>
        <a:ext cx="4597208" cy="929078"/>
      </dsp:txXfrm>
    </dsp:sp>
    <dsp:sp modelId="{68E5341B-F7F3-48AB-82BC-39EA6A2C7788}">
      <dsp:nvSpPr>
        <dsp:cNvPr id="0" name=""/>
        <dsp:cNvSpPr/>
      </dsp:nvSpPr>
      <dsp:spPr>
        <a:xfrm>
          <a:off x="0" y="1549457"/>
          <a:ext cx="4697730" cy="1029600"/>
        </a:xfrm>
        <a:prstGeom prst="roundRect">
          <a:avLst/>
        </a:prstGeom>
        <a:solidFill>
          <a:schemeClr val="accent5">
            <a:hueOff val="-3611398"/>
            <a:satOff val="0"/>
            <a:lumOff val="15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400" kern="1200"/>
            <a:t>Escuta Ativa</a:t>
          </a:r>
          <a:endParaRPr lang="en-US" sz="4400" kern="1200"/>
        </a:p>
      </dsp:txBody>
      <dsp:txXfrm>
        <a:off x="50261" y="1599718"/>
        <a:ext cx="4597208" cy="929078"/>
      </dsp:txXfrm>
    </dsp:sp>
    <dsp:sp modelId="{816D4939-AA83-4C6B-BAC4-35B8CF90C89C}">
      <dsp:nvSpPr>
        <dsp:cNvPr id="0" name=""/>
        <dsp:cNvSpPr/>
      </dsp:nvSpPr>
      <dsp:spPr>
        <a:xfrm>
          <a:off x="0" y="2705778"/>
          <a:ext cx="4697730" cy="1029600"/>
        </a:xfrm>
        <a:prstGeom prst="roundRect">
          <a:avLst/>
        </a:prstGeom>
        <a:solidFill>
          <a:schemeClr val="accent5">
            <a:hueOff val="-7222796"/>
            <a:satOff val="0"/>
            <a:lumOff val="30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400" kern="1200"/>
            <a:t>Escuta Empática</a:t>
          </a:r>
          <a:endParaRPr lang="en-US" sz="4400" kern="1200"/>
        </a:p>
      </dsp:txBody>
      <dsp:txXfrm>
        <a:off x="50261" y="2756039"/>
        <a:ext cx="4597208" cy="92907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C8257D-2E92-4116-8757-A1B979C3F9C4}">
      <dsp:nvSpPr>
        <dsp:cNvPr id="0" name=""/>
        <dsp:cNvSpPr/>
      </dsp:nvSpPr>
      <dsp:spPr>
        <a:xfrm>
          <a:off x="0" y="2583"/>
          <a:ext cx="4697730" cy="64642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O que e quando falar?</a:t>
          </a:r>
          <a:endParaRPr lang="en-US" sz="1700" kern="1200"/>
        </a:p>
      </dsp:txBody>
      <dsp:txXfrm>
        <a:off x="31556" y="34139"/>
        <a:ext cx="4634618" cy="583313"/>
      </dsp:txXfrm>
    </dsp:sp>
    <dsp:sp modelId="{426D3B3C-FF7B-470E-9CBE-838CA3C1036C}">
      <dsp:nvSpPr>
        <dsp:cNvPr id="0" name=""/>
        <dsp:cNvSpPr/>
      </dsp:nvSpPr>
      <dsp:spPr>
        <a:xfrm>
          <a:off x="0" y="697968"/>
          <a:ext cx="4697730" cy="646425"/>
        </a:xfrm>
        <a:prstGeom prst="roundRect">
          <a:avLst/>
        </a:prstGeom>
        <a:solidFill>
          <a:schemeClr val="accent5">
            <a:hueOff val="-1444559"/>
            <a:satOff val="0"/>
            <a:lumOff val="6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Elogios em público, críticas em particular</a:t>
          </a:r>
          <a:endParaRPr lang="en-US" sz="1700" kern="1200"/>
        </a:p>
      </dsp:txBody>
      <dsp:txXfrm>
        <a:off x="31556" y="729524"/>
        <a:ext cx="4634618" cy="583313"/>
      </dsp:txXfrm>
    </dsp:sp>
    <dsp:sp modelId="{92E2A8B9-040F-456C-AF64-EFA5C1492E0E}">
      <dsp:nvSpPr>
        <dsp:cNvPr id="0" name=""/>
        <dsp:cNvSpPr/>
      </dsp:nvSpPr>
      <dsp:spPr>
        <a:xfrm>
          <a:off x="0" y="1393353"/>
          <a:ext cx="4697730" cy="646425"/>
        </a:xfrm>
        <a:prstGeom prst="roundRect">
          <a:avLst/>
        </a:prstGeom>
        <a:solidFill>
          <a:schemeClr val="accent5">
            <a:hueOff val="-2889118"/>
            <a:satOff val="0"/>
            <a:lumOff val="12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Não ter medo de criticar</a:t>
          </a:r>
          <a:endParaRPr lang="en-US" sz="1700" kern="1200"/>
        </a:p>
      </dsp:txBody>
      <dsp:txXfrm>
        <a:off x="31556" y="1424909"/>
        <a:ext cx="4634618" cy="583313"/>
      </dsp:txXfrm>
    </dsp:sp>
    <dsp:sp modelId="{9AD5F224-353B-4BDC-8A47-F085A163CC5F}">
      <dsp:nvSpPr>
        <dsp:cNvPr id="0" name=""/>
        <dsp:cNvSpPr/>
      </dsp:nvSpPr>
      <dsp:spPr>
        <a:xfrm>
          <a:off x="0" y="2088738"/>
          <a:ext cx="4697730" cy="646425"/>
        </a:xfrm>
        <a:prstGeom prst="roundRect">
          <a:avLst/>
        </a:prstGeom>
        <a:solidFill>
          <a:schemeClr val="accent5">
            <a:hueOff val="-4333678"/>
            <a:satOff val="0"/>
            <a:lumOff val="18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“Passar a mão na cabeça” é pior para todos: a equipe, o líder, o liderado em questão...</a:t>
          </a:r>
          <a:endParaRPr lang="en-US" sz="1700" kern="1200"/>
        </a:p>
      </dsp:txBody>
      <dsp:txXfrm>
        <a:off x="31556" y="2120294"/>
        <a:ext cx="4634618" cy="583313"/>
      </dsp:txXfrm>
    </dsp:sp>
    <dsp:sp modelId="{574BB24D-5888-4AF9-8659-5CDE1D88DA14}">
      <dsp:nvSpPr>
        <dsp:cNvPr id="0" name=""/>
        <dsp:cNvSpPr/>
      </dsp:nvSpPr>
      <dsp:spPr>
        <a:xfrm>
          <a:off x="0" y="2784123"/>
          <a:ext cx="4697730" cy="646425"/>
        </a:xfrm>
        <a:prstGeom prst="roundRect">
          <a:avLst/>
        </a:prstGeom>
        <a:solidFill>
          <a:schemeClr val="accent5">
            <a:hueOff val="-5778237"/>
            <a:satOff val="0"/>
            <a:lumOff val="24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Criticar atitude, e não pessoa</a:t>
          </a:r>
          <a:endParaRPr lang="en-US" sz="1700" kern="1200"/>
        </a:p>
      </dsp:txBody>
      <dsp:txXfrm>
        <a:off x="31556" y="2815679"/>
        <a:ext cx="4634618" cy="583313"/>
      </dsp:txXfrm>
    </dsp:sp>
    <dsp:sp modelId="{FA400CA8-CBDF-4F14-836B-4D13341E0EE1}">
      <dsp:nvSpPr>
        <dsp:cNvPr id="0" name=""/>
        <dsp:cNvSpPr/>
      </dsp:nvSpPr>
      <dsp:spPr>
        <a:xfrm>
          <a:off x="0" y="3479508"/>
          <a:ext cx="4697730" cy="646425"/>
        </a:xfrm>
        <a:prstGeom prst="roundRect">
          <a:avLst/>
        </a:prstGeom>
        <a:solidFill>
          <a:schemeClr val="accent5">
            <a:hueOff val="-7222796"/>
            <a:satOff val="0"/>
            <a:lumOff val="30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31556" y="3511064"/>
        <a:ext cx="4634618" cy="58331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427CF1-EE3D-43AD-BEEC-81A123168271}">
      <dsp:nvSpPr>
        <dsp:cNvPr id="0" name=""/>
        <dsp:cNvSpPr/>
      </dsp:nvSpPr>
      <dsp:spPr>
        <a:xfrm>
          <a:off x="0" y="503"/>
          <a:ext cx="469773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3AA471-6F6A-47DF-BE01-10BCACBBF66E}">
      <dsp:nvSpPr>
        <dsp:cNvPr id="0" name=""/>
        <dsp:cNvSpPr/>
      </dsp:nvSpPr>
      <dsp:spPr>
        <a:xfrm>
          <a:off x="0" y="503"/>
          <a:ext cx="4697730" cy="825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Tom de voz</a:t>
          </a:r>
          <a:endParaRPr lang="en-US" sz="3000" kern="1200"/>
        </a:p>
      </dsp:txBody>
      <dsp:txXfrm>
        <a:off x="0" y="503"/>
        <a:ext cx="4697730" cy="825501"/>
      </dsp:txXfrm>
    </dsp:sp>
    <dsp:sp modelId="{78BB20C2-64FE-4A13-A925-5666C2766236}">
      <dsp:nvSpPr>
        <dsp:cNvPr id="0" name=""/>
        <dsp:cNvSpPr/>
      </dsp:nvSpPr>
      <dsp:spPr>
        <a:xfrm>
          <a:off x="0" y="826005"/>
          <a:ext cx="469773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686CC2-3D7A-4432-9BA3-79D551649B6F}">
      <dsp:nvSpPr>
        <dsp:cNvPr id="0" name=""/>
        <dsp:cNvSpPr/>
      </dsp:nvSpPr>
      <dsp:spPr>
        <a:xfrm>
          <a:off x="0" y="826005"/>
          <a:ext cx="4697730" cy="825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Velocidade da fala</a:t>
          </a:r>
          <a:endParaRPr lang="en-US" sz="3000" kern="1200"/>
        </a:p>
      </dsp:txBody>
      <dsp:txXfrm>
        <a:off x="0" y="826005"/>
        <a:ext cx="4697730" cy="825501"/>
      </dsp:txXfrm>
    </dsp:sp>
    <dsp:sp modelId="{78603835-B835-4342-9EF5-61E11837E6B0}">
      <dsp:nvSpPr>
        <dsp:cNvPr id="0" name=""/>
        <dsp:cNvSpPr/>
      </dsp:nvSpPr>
      <dsp:spPr>
        <a:xfrm>
          <a:off x="0" y="1651507"/>
          <a:ext cx="469773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662412-8E2B-40CA-9230-658E6DD216E3}">
      <dsp:nvSpPr>
        <dsp:cNvPr id="0" name=""/>
        <dsp:cNvSpPr/>
      </dsp:nvSpPr>
      <dsp:spPr>
        <a:xfrm>
          <a:off x="0" y="1651507"/>
          <a:ext cx="4697730" cy="825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Velocidade das respostas</a:t>
          </a:r>
          <a:endParaRPr lang="en-US" sz="3000" kern="1200"/>
        </a:p>
      </dsp:txBody>
      <dsp:txXfrm>
        <a:off x="0" y="1651507"/>
        <a:ext cx="4697730" cy="825501"/>
      </dsp:txXfrm>
    </dsp:sp>
    <dsp:sp modelId="{39D55B42-7C46-4206-A3E5-0C3B68DFC6D3}">
      <dsp:nvSpPr>
        <dsp:cNvPr id="0" name=""/>
        <dsp:cNvSpPr/>
      </dsp:nvSpPr>
      <dsp:spPr>
        <a:xfrm>
          <a:off x="0" y="2477008"/>
          <a:ext cx="469773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6571C6-7830-4B41-A58D-18AC107BE221}">
      <dsp:nvSpPr>
        <dsp:cNvPr id="0" name=""/>
        <dsp:cNvSpPr/>
      </dsp:nvSpPr>
      <dsp:spPr>
        <a:xfrm>
          <a:off x="0" y="2477008"/>
          <a:ext cx="4697730" cy="825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Entonação </a:t>
          </a:r>
          <a:endParaRPr lang="en-US" sz="3000" kern="1200"/>
        </a:p>
      </dsp:txBody>
      <dsp:txXfrm>
        <a:off x="0" y="2477008"/>
        <a:ext cx="4697730" cy="825501"/>
      </dsp:txXfrm>
    </dsp:sp>
    <dsp:sp modelId="{F214B523-2AA7-4558-B798-37D74D5083DB}">
      <dsp:nvSpPr>
        <dsp:cNvPr id="0" name=""/>
        <dsp:cNvSpPr/>
      </dsp:nvSpPr>
      <dsp:spPr>
        <a:xfrm>
          <a:off x="0" y="3302510"/>
          <a:ext cx="469773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1CCDE-BE96-4A9C-8DF3-B1B7EB4950C5}">
      <dsp:nvSpPr>
        <dsp:cNvPr id="0" name=""/>
        <dsp:cNvSpPr/>
      </dsp:nvSpPr>
      <dsp:spPr>
        <a:xfrm>
          <a:off x="0" y="3302510"/>
          <a:ext cx="4697730" cy="825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Falar sorrindo</a:t>
          </a:r>
          <a:endParaRPr lang="en-US" sz="3000" kern="1200"/>
        </a:p>
      </dsp:txBody>
      <dsp:txXfrm>
        <a:off x="0" y="3302510"/>
        <a:ext cx="4697730" cy="82550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341726-4041-4B5F-8342-2C432C186948}">
      <dsp:nvSpPr>
        <dsp:cNvPr id="0" name=""/>
        <dsp:cNvSpPr/>
      </dsp:nvSpPr>
      <dsp:spPr>
        <a:xfrm>
          <a:off x="0" y="326177"/>
          <a:ext cx="4697730" cy="7956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/>
            <a:t>Postura acolhedora</a:t>
          </a:r>
          <a:endParaRPr lang="en-US" sz="3400" kern="1200"/>
        </a:p>
      </dsp:txBody>
      <dsp:txXfrm>
        <a:off x="38838" y="365015"/>
        <a:ext cx="4620054" cy="717924"/>
      </dsp:txXfrm>
    </dsp:sp>
    <dsp:sp modelId="{6EC364E7-4FAC-45FC-920A-BE8835B3A086}">
      <dsp:nvSpPr>
        <dsp:cNvPr id="0" name=""/>
        <dsp:cNvSpPr/>
      </dsp:nvSpPr>
      <dsp:spPr>
        <a:xfrm>
          <a:off x="0" y="1219698"/>
          <a:ext cx="4697730" cy="795600"/>
        </a:xfrm>
        <a:prstGeom prst="roundRect">
          <a:avLst/>
        </a:prstGeom>
        <a:solidFill>
          <a:schemeClr val="accent5">
            <a:hueOff val="-2407599"/>
            <a:satOff val="0"/>
            <a:lumOff val="10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/>
            <a:t>“quase-sorriso”</a:t>
          </a:r>
          <a:endParaRPr lang="en-US" sz="3400" kern="1200"/>
        </a:p>
      </dsp:txBody>
      <dsp:txXfrm>
        <a:off x="38838" y="1258536"/>
        <a:ext cx="4620054" cy="717924"/>
      </dsp:txXfrm>
    </dsp:sp>
    <dsp:sp modelId="{520DB845-B127-4DF3-BB0D-41174B9140EA}">
      <dsp:nvSpPr>
        <dsp:cNvPr id="0" name=""/>
        <dsp:cNvSpPr/>
      </dsp:nvSpPr>
      <dsp:spPr>
        <a:xfrm>
          <a:off x="0" y="2113218"/>
          <a:ext cx="4697730" cy="795600"/>
        </a:xfrm>
        <a:prstGeom prst="roundRect">
          <a:avLst/>
        </a:prstGeom>
        <a:solidFill>
          <a:schemeClr val="accent5">
            <a:hueOff val="-4815197"/>
            <a:satOff val="0"/>
            <a:lumOff val="20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/>
            <a:t>Semblante de atenção</a:t>
          </a:r>
          <a:endParaRPr lang="en-US" sz="3400" kern="1200"/>
        </a:p>
      </dsp:txBody>
      <dsp:txXfrm>
        <a:off x="38838" y="2152056"/>
        <a:ext cx="4620054" cy="717924"/>
      </dsp:txXfrm>
    </dsp:sp>
    <dsp:sp modelId="{76AD2E4E-1B85-405E-92D7-920B6D61A346}">
      <dsp:nvSpPr>
        <dsp:cNvPr id="0" name=""/>
        <dsp:cNvSpPr/>
      </dsp:nvSpPr>
      <dsp:spPr>
        <a:xfrm>
          <a:off x="0" y="3006738"/>
          <a:ext cx="4697730" cy="795600"/>
        </a:xfrm>
        <a:prstGeom prst="roundRect">
          <a:avLst/>
        </a:prstGeom>
        <a:solidFill>
          <a:schemeClr val="accent5">
            <a:hueOff val="-7222796"/>
            <a:satOff val="0"/>
            <a:lumOff val="30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/>
            <a:t>Participação efetiva</a:t>
          </a:r>
          <a:endParaRPr lang="en-US" sz="3400" kern="1200"/>
        </a:p>
      </dsp:txBody>
      <dsp:txXfrm>
        <a:off x="38838" y="3045576"/>
        <a:ext cx="4620054" cy="7179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57E5EE-3E8B-4174-94DC-6882A1B35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174859-6A0C-4491-B836-2D2077A0C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DE675F1-24B5-4413-ADE7-E6B6B70CD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123D-725A-4647-A56E-5C88A9CA5BC3}" type="datetimeFigureOut">
              <a:rPr lang="pt-BR" smtClean="0"/>
              <a:t>30/03/2026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32061C0-3343-4805-A7E7-4BD808191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9CA5261-F979-45D2-801B-349331017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EA024-B069-4D69-A342-BC9AF5540A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0193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474596" y="816913"/>
            <a:ext cx="6546243" cy="203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sz="4000" dirty="0">
                <a:solidFill>
                  <a:srgbClr val="FF0000"/>
                </a:solidFill>
              </a:rPr>
              <a:t>Comunicação interpessoal – Feedback e Comunicação Não Violenta </a:t>
            </a:r>
            <a:endParaRPr sz="3900" b="1" dirty="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1919596" y="3665121"/>
            <a:ext cx="5289133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Profª</a:t>
            </a:r>
            <a:r>
              <a:rPr lang="pt-BR" sz="28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Adriane Werner, MSC</a:t>
            </a:r>
            <a:endParaRPr sz="2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61;p14">
            <a:extLst>
              <a:ext uri="{FF2B5EF4-FFF2-40B4-BE49-F238E27FC236}">
                <a16:creationId xmlns:a16="http://schemas.microsoft.com/office/drawing/2014/main" id="{D60420A5-12A0-B27A-AD72-0AA38668DE1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DE671F2-C24E-463D-A932-8B74C3098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441" y="1458117"/>
            <a:ext cx="2400300" cy="1504288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Como sou e como me veem?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C051247-46F8-49A3-A662-793FCD866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2" y="443509"/>
            <a:ext cx="5179868" cy="4189214"/>
          </a:xfrm>
        </p:spPr>
        <p:txBody>
          <a:bodyPr anchor="ctr">
            <a:normAutofit/>
          </a:bodyPr>
          <a:lstStyle/>
          <a:p>
            <a:r>
              <a:rPr lang="pt-BR"/>
              <a:t>O que eu digo provoca medo, culpa ou vergonha?</a:t>
            </a:r>
          </a:p>
          <a:p>
            <a:r>
              <a:rPr lang="pt-BR"/>
              <a:t>Prefiro fazer sozinho (a) do que explicar (mil vezes) ao colega?</a:t>
            </a:r>
          </a:p>
          <a:p>
            <a:r>
              <a:rPr lang="pt-BR"/>
              <a:t>Sou autêntico (a) ou grosseiro (a)?</a:t>
            </a:r>
          </a:p>
          <a:p>
            <a:r>
              <a:rPr lang="pt-BR"/>
              <a:t>Consigo observar ou ouvir sem julgar?</a:t>
            </a:r>
          </a:p>
          <a:p>
            <a:r>
              <a:rPr lang="pt-BR"/>
              <a:t>Consigo compreender que há uma história de vida por trás de cada comportamento?</a:t>
            </a:r>
          </a:p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2039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1;p14">
            <a:extLst>
              <a:ext uri="{FF2B5EF4-FFF2-40B4-BE49-F238E27FC236}">
                <a16:creationId xmlns:a16="http://schemas.microsoft.com/office/drawing/2014/main" id="{D9D08CC8-D008-8661-D95E-4066BDE19CEF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9526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8D501D9-DF29-4DFD-8500-EBDAA59A8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56" y="465294"/>
            <a:ext cx="2856201" cy="4128516"/>
          </a:xfrm>
        </p:spPr>
        <p:txBody>
          <a:bodyPr>
            <a:normAutofit/>
          </a:bodyPr>
          <a:lstStyle/>
          <a:p>
            <a:r>
              <a:rPr lang="pt-BR" sz="3825" dirty="0"/>
              <a:t>Comunicação Não Violenta 4 Passos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73552C43-B165-464C-96D6-5132486093C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101292" y="465294"/>
          <a:ext cx="4697730" cy="4128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56231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1;p14">
            <a:extLst>
              <a:ext uri="{FF2B5EF4-FFF2-40B4-BE49-F238E27FC236}">
                <a16:creationId xmlns:a16="http://schemas.microsoft.com/office/drawing/2014/main" id="{926A2239-9FBA-B99F-7012-B34CC3883D9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A4ECAEF-7CF1-4126-A15B-028ADBE91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56" y="465294"/>
            <a:ext cx="2856201" cy="4128516"/>
          </a:xfrm>
        </p:spPr>
        <p:txBody>
          <a:bodyPr>
            <a:normAutofit/>
          </a:bodyPr>
          <a:lstStyle/>
          <a:p>
            <a:r>
              <a:rPr lang="pt-BR" sz="3825" dirty="0"/>
              <a:t>Comunicação Não-Violenta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053CEFFE-C404-49F1-A74D-F1FAD054743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101292" y="465294"/>
          <a:ext cx="4697730" cy="4128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72468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1;p14">
            <a:extLst>
              <a:ext uri="{FF2B5EF4-FFF2-40B4-BE49-F238E27FC236}">
                <a16:creationId xmlns:a16="http://schemas.microsoft.com/office/drawing/2014/main" id="{C5049FAE-4823-8A11-56F0-409FE8034E6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1BD538F-7537-4756-9D9A-45F094A7FEB1}"/>
              </a:ext>
            </a:extLst>
          </p:cNvPr>
          <p:cNvSpPr txBox="1"/>
          <p:nvPr/>
        </p:nvSpPr>
        <p:spPr>
          <a:xfrm>
            <a:off x="480060" y="1555773"/>
            <a:ext cx="2064266" cy="2031956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68580" tIns="34290" rIns="68580" bIns="34290" rtlCol="0" anchor="ctr">
            <a:normAutofit/>
          </a:bodyPr>
          <a:lstStyle/>
          <a:p>
            <a:pPr indent="-171450" algn="ctr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195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Kim Scott – Empatia Assertiva</a:t>
            </a:r>
          </a:p>
        </p:txBody>
      </p:sp>
      <p:pic>
        <p:nvPicPr>
          <p:cNvPr id="9" name="Espaço Reservado para Conteúdo 8" descr="Diagrama&#10;&#10;Descrição gerada automaticamente">
            <a:extLst>
              <a:ext uri="{FF2B5EF4-FFF2-40B4-BE49-F238E27FC236}">
                <a16:creationId xmlns:a16="http://schemas.microsoft.com/office/drawing/2014/main" id="{6F0F60D0-1719-454F-9F53-9894061117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951" y="856273"/>
            <a:ext cx="5391149" cy="342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327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1;p14">
            <a:extLst>
              <a:ext uri="{FF2B5EF4-FFF2-40B4-BE49-F238E27FC236}">
                <a16:creationId xmlns:a16="http://schemas.microsoft.com/office/drawing/2014/main" id="{2C9758D5-9F7C-3420-C2DA-21E82B0C9B9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B00837A-6DE5-4D55-87B5-8FE6EA677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080" y="1814841"/>
            <a:ext cx="2856201" cy="1513818"/>
          </a:xfrm>
        </p:spPr>
        <p:txBody>
          <a:bodyPr>
            <a:normAutofit fontScale="90000"/>
          </a:bodyPr>
          <a:lstStyle/>
          <a:p>
            <a:r>
              <a:rPr lang="pt-BR" sz="4500" dirty="0">
                <a:solidFill>
                  <a:srgbClr val="FF0000"/>
                </a:solidFill>
              </a:rPr>
              <a:t>Feedback Assertivo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DA035B22-0F3A-480C-B4D6-E71B3510970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101292" y="465294"/>
          <a:ext cx="4697730" cy="4128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84084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61;p14">
            <a:extLst>
              <a:ext uri="{FF2B5EF4-FFF2-40B4-BE49-F238E27FC236}">
                <a16:creationId xmlns:a16="http://schemas.microsoft.com/office/drawing/2014/main" id="{81AC3DC3-17B0-7474-2043-999AF75E733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B00837A-6DE5-4D55-87B5-8FE6EA677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30" y="2109601"/>
            <a:ext cx="3028950" cy="924298"/>
          </a:xfrm>
        </p:spPr>
        <p:txBody>
          <a:bodyPr>
            <a:normAutofit fontScale="90000"/>
          </a:bodyPr>
          <a:lstStyle/>
          <a:p>
            <a:r>
              <a:rPr lang="pt-BR" dirty="0"/>
              <a:t>Feedback Assertivo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39E4DE5-E5B0-4582-BD28-C356792CC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534985"/>
            <a:ext cx="3943351" cy="4073532"/>
          </a:xfrm>
        </p:spPr>
        <p:txBody>
          <a:bodyPr anchor="ctr">
            <a:normAutofit/>
          </a:bodyPr>
          <a:lstStyle/>
          <a:p>
            <a:r>
              <a:rPr lang="pt-BR" sz="1500" dirty="0"/>
              <a:t>Como fazer e receber críticas?</a:t>
            </a:r>
          </a:p>
          <a:p>
            <a:r>
              <a:rPr lang="pt-BR" sz="1500" dirty="0"/>
              <a:t>Pedir e incentivar feedback</a:t>
            </a:r>
          </a:p>
          <a:p>
            <a:r>
              <a:rPr lang="pt-BR" sz="1500" dirty="0"/>
              <a:t>Estou pronto (a) para ser criticado (a)?</a:t>
            </a:r>
          </a:p>
          <a:p>
            <a:r>
              <a:rPr lang="pt-BR" sz="1500" dirty="0"/>
              <a:t>Binômio: liberdade e responsabilidade</a:t>
            </a:r>
          </a:p>
          <a:p>
            <a:r>
              <a:rPr lang="pt-BR" sz="1500" dirty="0"/>
              <a:t>Feedback formal e informal</a:t>
            </a:r>
          </a:p>
          <a:p>
            <a:endParaRPr lang="pt-BR" sz="1500" dirty="0"/>
          </a:p>
        </p:txBody>
      </p:sp>
    </p:spTree>
    <p:extLst>
      <p:ext uri="{BB962C8B-B14F-4D97-AF65-F5344CB8AC3E}">
        <p14:creationId xmlns:p14="http://schemas.microsoft.com/office/powerpoint/2010/main" val="1289291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61;p14">
            <a:extLst>
              <a:ext uri="{FF2B5EF4-FFF2-40B4-BE49-F238E27FC236}">
                <a16:creationId xmlns:a16="http://schemas.microsoft.com/office/drawing/2014/main" id="{BFD59017-9A68-38D9-4731-F11B3BB12D0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B00837A-6DE5-4D55-87B5-8FE6EA677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22630"/>
            <a:ext cx="2620772" cy="3698240"/>
          </a:xfrm>
        </p:spPr>
        <p:txBody>
          <a:bodyPr spcFirstLastPara="1" vert="horz" wrap="square" lIns="68580" tIns="34290" rIns="68580" bIns="34290" rtlCol="0" anchor="ctr" anchorCtr="0">
            <a:normAutofit/>
          </a:bodyPr>
          <a:lstStyle/>
          <a:p>
            <a:pPr algn="r"/>
            <a:r>
              <a:rPr lang="en-US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Técnicas de motivação para si e para seus liderados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39E4DE5-E5B0-4582-BD28-C356792CC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023" y="722631"/>
            <a:ext cx="4688205" cy="1728470"/>
          </a:xfrm>
        </p:spPr>
        <p:txBody>
          <a:bodyPr spcFirstLastPara="1" vert="horz" wrap="square" lIns="68580" tIns="34290" rIns="68580" bIns="34290" rtlCol="0" anchor="b" anchorCtr="0">
            <a:normAutofit/>
          </a:bodyPr>
          <a:lstStyle/>
          <a:p>
            <a:endParaRPr lang="en-US" sz="1500"/>
          </a:p>
          <a:p>
            <a:endParaRPr lang="en-US" sz="150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D769AFA-A5E0-4F06-B887-2497CE86F682}"/>
              </a:ext>
            </a:extLst>
          </p:cNvPr>
          <p:cNvSpPr txBox="1"/>
          <p:nvPr/>
        </p:nvSpPr>
        <p:spPr>
          <a:xfrm>
            <a:off x="3732023" y="2692400"/>
            <a:ext cx="4688205" cy="172847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marL="214313"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Como se </a:t>
            </a:r>
            <a:r>
              <a:rPr lang="en-US" sz="1500" dirty="0" err="1"/>
              <a:t>motivar</a:t>
            </a:r>
            <a:r>
              <a:rPr lang="en-US" sz="1500" dirty="0"/>
              <a:t>?</a:t>
            </a:r>
          </a:p>
          <a:p>
            <a:pPr marL="214313"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O que </a:t>
            </a:r>
            <a:r>
              <a:rPr lang="en-US" sz="1500" dirty="0" err="1"/>
              <a:t>te</a:t>
            </a:r>
            <a:r>
              <a:rPr lang="en-US" sz="1500" dirty="0"/>
              <a:t> </a:t>
            </a:r>
            <a:r>
              <a:rPr lang="en-US" sz="1500" dirty="0" err="1"/>
              <a:t>motiva</a:t>
            </a:r>
            <a:r>
              <a:rPr lang="en-US" sz="1500" dirty="0"/>
              <a:t>?</a:t>
            </a:r>
          </a:p>
          <a:p>
            <a:pPr marL="214313"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O que </a:t>
            </a:r>
            <a:r>
              <a:rPr lang="en-US" sz="1500" dirty="0" err="1"/>
              <a:t>motiva</a:t>
            </a:r>
            <a:r>
              <a:rPr lang="en-US" sz="1500" dirty="0"/>
              <a:t> meus </a:t>
            </a:r>
            <a:r>
              <a:rPr lang="en-US" sz="1500" dirty="0" err="1"/>
              <a:t>companheiros</a:t>
            </a:r>
            <a:r>
              <a:rPr lang="en-US" sz="1500" dirty="0"/>
              <a:t>?</a:t>
            </a:r>
          </a:p>
          <a:p>
            <a:pPr marL="214313"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500" dirty="0" err="1"/>
              <a:t>Sugestão</a:t>
            </a:r>
            <a:r>
              <a:rPr lang="en-US" sz="1500" dirty="0"/>
              <a:t>: As </a:t>
            </a:r>
            <a:r>
              <a:rPr lang="en-US" sz="1500" dirty="0" err="1"/>
              <a:t>cinco</a:t>
            </a:r>
            <a:r>
              <a:rPr lang="en-US" sz="1500" dirty="0"/>
              <a:t> </a:t>
            </a:r>
            <a:r>
              <a:rPr lang="en-US" sz="1500" dirty="0" err="1"/>
              <a:t>linguagens</a:t>
            </a:r>
            <a:r>
              <a:rPr lang="en-US" sz="1500" dirty="0"/>
              <a:t> do amor, </a:t>
            </a:r>
            <a:r>
              <a:rPr lang="en-US" sz="1500" dirty="0" err="1"/>
              <a:t>análise</a:t>
            </a:r>
            <a:r>
              <a:rPr lang="en-US" sz="1500" dirty="0"/>
              <a:t> de </a:t>
            </a:r>
            <a:r>
              <a:rPr lang="en-US" sz="1500" dirty="0" err="1"/>
              <a:t>perfil</a:t>
            </a:r>
            <a:r>
              <a:rPr lang="en-US" sz="1500" dirty="0"/>
              <a:t> sensorial</a:t>
            </a:r>
          </a:p>
        </p:txBody>
      </p:sp>
    </p:spTree>
    <p:extLst>
      <p:ext uri="{BB962C8B-B14F-4D97-AF65-F5344CB8AC3E}">
        <p14:creationId xmlns:p14="http://schemas.microsoft.com/office/powerpoint/2010/main" val="245188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61;p14">
            <a:extLst>
              <a:ext uri="{FF2B5EF4-FFF2-40B4-BE49-F238E27FC236}">
                <a16:creationId xmlns:a16="http://schemas.microsoft.com/office/drawing/2014/main" id="{1ED82AB3-3E2D-E704-A7A3-987624BEC58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4647" y="603504"/>
            <a:ext cx="2641019" cy="393649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vert="horz" wrap="square" lIns="68580" tIns="34290" rIns="68580" bIns="34290" rtlCol="0" anchor="ctr" anchorCtr="0">
            <a:normAutofit/>
          </a:bodyPr>
          <a:lstStyle/>
          <a:p>
            <a:pPr algn="ctr"/>
            <a:r>
              <a:rPr lang="en-US" kern="1200" dirty="0" err="1">
                <a:latin typeface="+mj-lt"/>
                <a:ea typeface="+mj-ea"/>
                <a:cs typeface="+mj-cs"/>
              </a:rPr>
              <a:t>Análise</a:t>
            </a:r>
            <a:r>
              <a:rPr lang="en-US" kern="1200" dirty="0">
                <a:latin typeface="+mj-lt"/>
                <a:ea typeface="+mj-ea"/>
                <a:cs typeface="+mj-cs"/>
              </a:rPr>
              <a:t> do </a:t>
            </a:r>
            <a:r>
              <a:rPr lang="en-US" kern="1200" dirty="0" err="1">
                <a:latin typeface="+mj-lt"/>
                <a:ea typeface="+mj-ea"/>
                <a:cs typeface="+mj-cs"/>
              </a:rPr>
              <a:t>Perfil</a:t>
            </a:r>
            <a:endParaRPr lang="en-US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31896" y="603504"/>
            <a:ext cx="4799948" cy="3936493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1" vert="horz" wrap="square" lIns="68580" tIns="34290" rIns="68580" bIns="34290" numCol="2" rtlCol="0" anchor="ctr" anchorCtr="0">
            <a:normAutofit fontScale="92500" lnSpcReduction="10000"/>
          </a:bodyPr>
          <a:lstStyle/>
          <a:p>
            <a:r>
              <a:rPr lang="en-US" dirty="0" err="1"/>
              <a:t>Planejador</a:t>
            </a:r>
            <a:r>
              <a:rPr lang="en-US" dirty="0"/>
              <a:t> - </a:t>
            </a:r>
            <a:r>
              <a:rPr lang="en-US" b="1" i="0" u="none" strike="noStrike" dirty="0" err="1">
                <a:effectLst/>
              </a:rPr>
              <a:t>tenta</a:t>
            </a:r>
            <a:r>
              <a:rPr lang="en-US" b="1" i="0" u="none" strike="noStrike" dirty="0">
                <a:effectLst/>
              </a:rPr>
              <a:t> </a:t>
            </a:r>
            <a:r>
              <a:rPr lang="en-US" b="1" i="0" u="none" strike="noStrike" dirty="0" err="1">
                <a:effectLst/>
              </a:rPr>
              <a:t>antecipar</a:t>
            </a:r>
            <a:r>
              <a:rPr lang="en-US" b="1" i="0" u="none" strike="noStrike" dirty="0">
                <a:effectLst/>
              </a:rPr>
              <a:t> as </a:t>
            </a:r>
            <a:r>
              <a:rPr lang="en-US" b="1" i="0" u="none" strike="noStrike" dirty="0" err="1">
                <a:effectLst/>
              </a:rPr>
              <a:t>condições</a:t>
            </a:r>
            <a:r>
              <a:rPr lang="en-US" b="1" i="0" u="none" strike="noStrike" dirty="0">
                <a:effectLst/>
              </a:rPr>
              <a:t> e </a:t>
            </a:r>
            <a:r>
              <a:rPr lang="en-US" b="1" i="0" u="none" strike="noStrike" dirty="0" err="1">
                <a:effectLst/>
              </a:rPr>
              <a:t>detalhar</a:t>
            </a:r>
            <a:r>
              <a:rPr lang="en-US" b="1" i="0" u="none" strike="noStrike" dirty="0">
                <a:effectLst/>
              </a:rPr>
              <a:t> o </a:t>
            </a:r>
            <a:r>
              <a:rPr lang="en-US" b="1" i="0" u="none" strike="noStrike" dirty="0" err="1">
                <a:effectLst/>
              </a:rPr>
              <a:t>caminho</a:t>
            </a:r>
            <a:r>
              <a:rPr lang="en-US" b="1" i="0" u="none" strike="noStrike" dirty="0">
                <a:effectLst/>
              </a:rPr>
              <a:t> antes de </a:t>
            </a:r>
            <a:r>
              <a:rPr lang="en-US" b="1" i="0" u="none" strike="noStrike" dirty="0" err="1">
                <a:effectLst/>
              </a:rPr>
              <a:t>agirem</a:t>
            </a:r>
            <a:r>
              <a:rPr lang="en-US" b="1" i="0" u="none" strike="noStrike" dirty="0">
                <a:effectLst/>
              </a:rPr>
              <a:t>.</a:t>
            </a:r>
            <a:endParaRPr lang="en-US" dirty="0"/>
          </a:p>
          <a:p>
            <a:r>
              <a:rPr lang="en-US" dirty="0"/>
              <a:t>Executor - </a:t>
            </a:r>
            <a:r>
              <a:rPr lang="en-US" b="1" i="0" u="none" strike="noStrike" dirty="0">
                <a:effectLst/>
              </a:rPr>
              <a:t>é </a:t>
            </a:r>
            <a:r>
              <a:rPr lang="en-US" b="1" i="0" u="none" strike="noStrike" dirty="0" err="1">
                <a:effectLst/>
              </a:rPr>
              <a:t>otimista</a:t>
            </a:r>
            <a:r>
              <a:rPr lang="en-US" b="1" i="0" u="none" strike="noStrike" dirty="0">
                <a:effectLst/>
              </a:rPr>
              <a:t> e </a:t>
            </a:r>
            <a:r>
              <a:rPr lang="en-US" b="1" i="0" u="none" strike="noStrike" dirty="0" err="1">
                <a:effectLst/>
              </a:rPr>
              <a:t>constante</a:t>
            </a:r>
            <a:r>
              <a:rPr lang="en-US" b="1" i="0" u="none" strike="noStrike" dirty="0">
                <a:effectLst/>
              </a:rPr>
              <a:t> no </a:t>
            </a:r>
            <a:r>
              <a:rPr lang="en-US" b="1" i="0" u="none" strike="noStrike" dirty="0" err="1">
                <a:effectLst/>
              </a:rPr>
              <a:t>cumprimento</a:t>
            </a:r>
            <a:r>
              <a:rPr lang="en-US" b="1" i="0" u="none" strike="noStrike" dirty="0">
                <a:effectLst/>
              </a:rPr>
              <a:t> de </a:t>
            </a:r>
            <a:r>
              <a:rPr lang="en-US" b="1" i="0" u="none" strike="noStrike" dirty="0" err="1">
                <a:effectLst/>
              </a:rPr>
              <a:t>tarefas</a:t>
            </a:r>
            <a:r>
              <a:rPr lang="en-US" b="0" i="0" dirty="0">
                <a:effectLst/>
              </a:rPr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Comunicador</a:t>
            </a:r>
            <a:r>
              <a:rPr lang="en-US" dirty="0"/>
              <a:t> - </a:t>
            </a:r>
            <a:r>
              <a:rPr lang="en-US" b="1" i="0" u="none" strike="noStrike" dirty="0" err="1">
                <a:effectLst/>
              </a:rPr>
              <a:t>Seu</a:t>
            </a:r>
            <a:r>
              <a:rPr lang="en-US" b="1" i="0" u="none" strike="noStrike" dirty="0">
                <a:effectLst/>
              </a:rPr>
              <a:t> </a:t>
            </a:r>
            <a:r>
              <a:rPr lang="en-US" b="1" i="0" u="none" strike="noStrike" dirty="0" err="1">
                <a:effectLst/>
              </a:rPr>
              <a:t>ponto</a:t>
            </a:r>
            <a:r>
              <a:rPr lang="en-US" b="1" i="0" u="none" strike="noStrike" dirty="0">
                <a:effectLst/>
              </a:rPr>
              <a:t> forte é a </a:t>
            </a:r>
            <a:r>
              <a:rPr lang="en-US" b="1" i="0" u="none" strike="noStrike" dirty="0" err="1">
                <a:effectLst/>
              </a:rPr>
              <a:t>capacidade</a:t>
            </a:r>
            <a:r>
              <a:rPr lang="en-US" b="1" i="0" u="none" strike="noStrike" dirty="0">
                <a:effectLst/>
              </a:rPr>
              <a:t> de </a:t>
            </a:r>
            <a:r>
              <a:rPr lang="en-US" b="1" i="0" u="none" strike="noStrike" dirty="0" err="1">
                <a:effectLst/>
              </a:rPr>
              <a:t>interação</a:t>
            </a:r>
            <a:r>
              <a:rPr lang="en-US" b="1" i="0" u="none" strike="noStrike" dirty="0">
                <a:effectLst/>
              </a:rPr>
              <a:t> com </a:t>
            </a:r>
            <a:r>
              <a:rPr lang="en-US" b="1" i="0" u="none" strike="noStrike" dirty="0" err="1">
                <a:effectLst/>
              </a:rPr>
              <a:t>outras</a:t>
            </a:r>
            <a:r>
              <a:rPr lang="en-US" b="1" i="0" u="none" strike="noStrike" dirty="0">
                <a:effectLst/>
              </a:rPr>
              <a:t> </a:t>
            </a:r>
            <a:r>
              <a:rPr lang="en-US" b="1" i="0" u="none" strike="noStrike" dirty="0" err="1">
                <a:effectLst/>
              </a:rPr>
              <a:t>pessoas</a:t>
            </a:r>
            <a:endParaRPr lang="en-US" dirty="0"/>
          </a:p>
          <a:p>
            <a:r>
              <a:rPr lang="en-US" dirty="0" err="1"/>
              <a:t>Analista</a:t>
            </a:r>
            <a:r>
              <a:rPr lang="en-US" dirty="0"/>
              <a:t> - </a:t>
            </a:r>
            <a:r>
              <a:rPr lang="en-US" b="1" i="0" u="none" strike="noStrike" dirty="0">
                <a:effectLst/>
              </a:rPr>
              <a:t> </a:t>
            </a:r>
            <a:r>
              <a:rPr lang="en-US" b="1" i="0" u="none" strike="noStrike" dirty="0" err="1">
                <a:effectLst/>
              </a:rPr>
              <a:t>profissional</a:t>
            </a:r>
            <a:r>
              <a:rPr lang="en-US" b="1" i="0" u="none" strike="noStrike" dirty="0">
                <a:effectLst/>
              </a:rPr>
              <a:t> </a:t>
            </a:r>
            <a:r>
              <a:rPr lang="en-US" b="1" i="0" u="none" strike="noStrike" dirty="0" err="1">
                <a:effectLst/>
              </a:rPr>
              <a:t>minucioso</a:t>
            </a:r>
            <a:r>
              <a:rPr lang="en-US" b="1" i="0" u="none" strike="noStrike" dirty="0">
                <a:effectLst/>
              </a:rPr>
              <a:t> e </a:t>
            </a:r>
            <a:r>
              <a:rPr lang="en-US" b="1" i="0" u="none" strike="noStrike" dirty="0" err="1">
                <a:effectLst/>
              </a:rPr>
              <a:t>centrado</a:t>
            </a:r>
            <a:r>
              <a:rPr lang="en-US" b="1" i="0" u="none" strike="noStrike" dirty="0">
                <a:effectLst/>
              </a:rPr>
              <a:t> </a:t>
            </a:r>
            <a:r>
              <a:rPr lang="en-US" b="1" i="0" u="none" strike="noStrike" dirty="0" err="1">
                <a:effectLst/>
              </a:rPr>
              <a:t>na</a:t>
            </a:r>
            <a:r>
              <a:rPr lang="en-US" b="1" i="0" u="none" strike="noStrike" dirty="0">
                <a:effectLst/>
              </a:rPr>
              <a:t> </a:t>
            </a:r>
            <a:r>
              <a:rPr lang="en-US" b="1" i="0" u="none" strike="noStrike" dirty="0" err="1">
                <a:effectLst/>
              </a:rPr>
              <a:t>qualidade</a:t>
            </a:r>
            <a:r>
              <a:rPr lang="en-US" b="0" i="0" dirty="0">
                <a:effectLst/>
              </a:rPr>
              <a:t>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29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1;p14">
            <a:extLst>
              <a:ext uri="{FF2B5EF4-FFF2-40B4-BE49-F238E27FC236}">
                <a16:creationId xmlns:a16="http://schemas.microsoft.com/office/drawing/2014/main" id="{808697A7-6338-C34F-3B69-AD960FBD037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5E305A6-BA05-4E85-B7FB-29859012F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819" y="1359284"/>
            <a:ext cx="3188888" cy="2340536"/>
          </a:xfrm>
        </p:spPr>
        <p:txBody>
          <a:bodyPr>
            <a:normAutofit/>
          </a:bodyPr>
          <a:lstStyle/>
          <a:p>
            <a:r>
              <a:rPr lang="pt-BR" sz="4500" dirty="0">
                <a:solidFill>
                  <a:srgbClr val="FF0000"/>
                </a:solidFill>
              </a:rPr>
              <a:t>Ao telefone e outras situações...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EB6D71C2-BA62-4981-8545-5B44E59E606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101292" y="465294"/>
          <a:ext cx="4697730" cy="4128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323555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1;p14">
            <a:extLst>
              <a:ext uri="{FF2B5EF4-FFF2-40B4-BE49-F238E27FC236}">
                <a16:creationId xmlns:a16="http://schemas.microsoft.com/office/drawing/2014/main" id="{9DF73015-A32C-249D-9A6C-5A7118691D9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5B668BE-EF69-4E12-8DAF-0CD46BBE1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871" y="891046"/>
            <a:ext cx="2856201" cy="3361407"/>
          </a:xfrm>
        </p:spPr>
        <p:txBody>
          <a:bodyPr>
            <a:normAutofit fontScale="90000"/>
          </a:bodyPr>
          <a:lstStyle/>
          <a:p>
            <a:r>
              <a:rPr lang="pt-BR" sz="4500" dirty="0">
                <a:solidFill>
                  <a:srgbClr val="FF0000"/>
                </a:solidFill>
              </a:rPr>
              <a:t>Em reuniões e encontros presenciais ou remotos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ED3E021E-C883-44C6-AB56-99D377F2A5C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101292" y="465294"/>
          <a:ext cx="4697730" cy="4128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80101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1;p14">
            <a:extLst>
              <a:ext uri="{FF2B5EF4-FFF2-40B4-BE49-F238E27FC236}">
                <a16:creationId xmlns:a16="http://schemas.microsoft.com/office/drawing/2014/main" id="{E7EB3D51-5C6F-981D-F722-2905293A3E2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C087615-3079-4BA3-85CF-F45865796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56" y="465294"/>
            <a:ext cx="2856201" cy="4128516"/>
          </a:xfrm>
        </p:spPr>
        <p:txBody>
          <a:bodyPr>
            <a:normAutofit fontScale="90000"/>
          </a:bodyPr>
          <a:lstStyle/>
          <a:p>
            <a:r>
              <a:rPr lang="pt-BR" sz="3825" dirty="0">
                <a:solidFill>
                  <a:schemeClr val="bg1"/>
                </a:solidFill>
              </a:rPr>
              <a:t>A importância da </a:t>
            </a:r>
            <a:r>
              <a:rPr lang="pt-BR" sz="3825" dirty="0">
                <a:solidFill>
                  <a:srgbClr val="FF0000"/>
                </a:solidFill>
              </a:rPr>
              <a:t>Comunicação nas organizações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B8C55097-3C5D-A32C-FD24-A5471A869C4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101292" y="465294"/>
          <a:ext cx="4697730" cy="4128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F48C21F0-DB1D-4990-A3B7-0DEDAA5DAC4B}"/>
              </a:ext>
            </a:extLst>
          </p:cNvPr>
          <p:cNvSpPr txBox="1"/>
          <p:nvPr/>
        </p:nvSpPr>
        <p:spPr>
          <a:xfrm>
            <a:off x="6465163" y="4678206"/>
            <a:ext cx="23903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/>
              <a:t>Fonte: https://www.zendesk.com.br/</a:t>
            </a:r>
          </a:p>
        </p:txBody>
      </p:sp>
    </p:spTree>
    <p:extLst>
      <p:ext uri="{BB962C8B-B14F-4D97-AF65-F5344CB8AC3E}">
        <p14:creationId xmlns:p14="http://schemas.microsoft.com/office/powerpoint/2010/main" val="10044020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1;p14">
            <a:extLst>
              <a:ext uri="{FF2B5EF4-FFF2-40B4-BE49-F238E27FC236}">
                <a16:creationId xmlns:a16="http://schemas.microsoft.com/office/drawing/2014/main" id="{01FDF2EA-F9C3-E945-555F-3F7DCA204AC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57DDBFC-97A4-4954-90D4-4B22EC93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811" y="1210593"/>
            <a:ext cx="2856201" cy="2916733"/>
          </a:xfrm>
        </p:spPr>
        <p:txBody>
          <a:bodyPr>
            <a:normAutofit fontScale="90000"/>
          </a:bodyPr>
          <a:lstStyle/>
          <a:p>
            <a:r>
              <a:rPr lang="pt-BR" sz="4500" dirty="0">
                <a:solidFill>
                  <a:srgbClr val="FF0000"/>
                </a:solidFill>
              </a:rPr>
              <a:t>E quando tudo isso é por escrito?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C7E54B0F-2003-4442-A20F-E1AE3CF007B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101292" y="465294"/>
          <a:ext cx="4697730" cy="4128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045502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61;p14">
            <a:extLst>
              <a:ext uri="{FF2B5EF4-FFF2-40B4-BE49-F238E27FC236}">
                <a16:creationId xmlns:a16="http://schemas.microsoft.com/office/drawing/2014/main" id="{4D4BDDF5-7DC8-431B-7501-31219A45658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3891" y="-7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6BE8300-6988-4747-9A88-17BEE5B29E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76198" y="1947797"/>
            <a:ext cx="4518101" cy="1557008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dirty="0" err="1">
                <a:latin typeface="Batang" panose="02030600000101010101" pitchFamily="18" charset="-127"/>
                <a:ea typeface="Batang" panose="02030600000101010101" pitchFamily="18" charset="-127"/>
              </a:rPr>
              <a:t>Oratória</a:t>
            </a:r>
            <a:r>
              <a:rPr lang="en-US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US" dirty="0" err="1">
                <a:latin typeface="Batang" panose="02030600000101010101" pitchFamily="18" charset="-127"/>
                <a:ea typeface="Batang" panose="02030600000101010101" pitchFamily="18" charset="-127"/>
              </a:rPr>
              <a:t>Descomplicada</a:t>
            </a:r>
            <a:endParaRPr lang="pt-BR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5DF6D4A-0BFE-483A-A61C-9647ACA224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9970" y="3563170"/>
            <a:ext cx="3483938" cy="860897"/>
          </a:xfrm>
        </p:spPr>
        <p:txBody>
          <a:bodyPr anchor="t">
            <a:normAutofit/>
          </a:bodyPr>
          <a:lstStyle/>
          <a:p>
            <a:pPr algn="l"/>
            <a:r>
              <a:rPr lang="en-US" sz="1500" dirty="0">
                <a:latin typeface="Batang" panose="02030600000101010101" pitchFamily="18" charset="-127"/>
                <a:ea typeface="Batang" panose="02030600000101010101" pitchFamily="18" charset="-127"/>
              </a:rPr>
              <a:t>Adriane Werner</a:t>
            </a:r>
            <a:endParaRPr lang="pt-BR" sz="15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5" name="Imagem 4" descr="Mulher sorrindo pousando para foto&#10;&#10;Descrição gerada automaticamente">
            <a:extLst>
              <a:ext uri="{FF2B5EF4-FFF2-40B4-BE49-F238E27FC236}">
                <a16:creationId xmlns:a16="http://schemas.microsoft.com/office/drawing/2014/main" id="{ECDAE571-30CF-4B09-BA63-1DF8420386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8" r="-1" b="-1"/>
          <a:stretch/>
        </p:blipFill>
        <p:spPr>
          <a:xfrm>
            <a:off x="15" y="7"/>
            <a:ext cx="4518101" cy="5143493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415090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1;p14">
            <a:extLst>
              <a:ext uri="{FF2B5EF4-FFF2-40B4-BE49-F238E27FC236}">
                <a16:creationId xmlns:a16="http://schemas.microsoft.com/office/drawing/2014/main" id="{A6CE05B5-BB9A-11EC-CAEA-A20214F9B3D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728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3FB7563-ABA7-4CD1-BD39-8F621A69F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602494"/>
            <a:ext cx="3985902" cy="99417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atang" panose="02030600000101010101" pitchFamily="18" charset="-127"/>
                <a:ea typeface="Batang" panose="02030600000101010101" pitchFamily="18" charset="-127"/>
              </a:rPr>
              <a:t>Por que </a:t>
            </a:r>
            <a:r>
              <a:rPr lang="en-US" dirty="0" err="1">
                <a:latin typeface="Batang" panose="02030600000101010101" pitchFamily="18" charset="-127"/>
                <a:ea typeface="Batang" panose="02030600000101010101" pitchFamily="18" charset="-127"/>
              </a:rPr>
              <a:t>temos</a:t>
            </a:r>
            <a:r>
              <a:rPr lang="en-US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US" dirty="0" err="1">
                <a:latin typeface="Batang" panose="02030600000101010101" pitchFamily="18" charset="-127"/>
                <a:ea typeface="Batang" panose="02030600000101010101" pitchFamily="18" charset="-127"/>
              </a:rPr>
              <a:t>medo</a:t>
            </a:r>
            <a:r>
              <a:rPr lang="en-US" dirty="0">
                <a:latin typeface="Batang" panose="02030600000101010101" pitchFamily="18" charset="-127"/>
                <a:ea typeface="Batang" panose="02030600000101010101" pitchFamily="18" charset="-127"/>
              </a:rPr>
              <a:t> de </a:t>
            </a:r>
            <a:r>
              <a:rPr lang="en-US" dirty="0" err="1">
                <a:latin typeface="Batang" panose="02030600000101010101" pitchFamily="18" charset="-127"/>
                <a:ea typeface="Batang" panose="02030600000101010101" pitchFamily="18" charset="-127"/>
              </a:rPr>
              <a:t>falar</a:t>
            </a:r>
            <a:r>
              <a:rPr lang="en-US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US" dirty="0" err="1">
                <a:latin typeface="Batang" panose="02030600000101010101" pitchFamily="18" charset="-127"/>
                <a:ea typeface="Batang" panose="02030600000101010101" pitchFamily="18" charset="-127"/>
              </a:rPr>
              <a:t>em</a:t>
            </a:r>
            <a:r>
              <a:rPr lang="en-US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US" dirty="0" err="1">
                <a:latin typeface="Batang" panose="02030600000101010101" pitchFamily="18" charset="-127"/>
                <a:ea typeface="Batang" panose="02030600000101010101" pitchFamily="18" charset="-127"/>
              </a:rPr>
              <a:t>público</a:t>
            </a:r>
            <a:r>
              <a:rPr lang="en-US" dirty="0">
                <a:latin typeface="Batang" panose="02030600000101010101" pitchFamily="18" charset="-127"/>
                <a:ea typeface="Batang" panose="02030600000101010101" pitchFamily="18" charset="-127"/>
              </a:rPr>
              <a:t>?</a:t>
            </a:r>
            <a:endParaRPr lang="pt-BR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6E98FDC-BE2A-48DD-8760-E136099A8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1" y="1709264"/>
            <a:ext cx="3985907" cy="2531940"/>
          </a:xfrm>
        </p:spPr>
        <p:txBody>
          <a:bodyPr anchor="t">
            <a:normAutofit/>
          </a:bodyPr>
          <a:lstStyle/>
          <a:p>
            <a:r>
              <a:rPr lang="en-US" sz="2000" dirty="0" err="1">
                <a:latin typeface="Batang" panose="02030600000101010101" pitchFamily="18" charset="-127"/>
                <a:ea typeface="Batang" panose="02030600000101010101" pitchFamily="18" charset="-127"/>
              </a:rPr>
              <a:t>Ansiedade</a:t>
            </a:r>
            <a:endParaRPr lang="en-US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en-US" sz="2000" dirty="0" err="1">
                <a:latin typeface="Batang" panose="02030600000101010101" pitchFamily="18" charset="-127"/>
                <a:ea typeface="Batang" panose="02030600000101010101" pitchFamily="18" charset="-127"/>
              </a:rPr>
              <a:t>Exposição</a:t>
            </a:r>
            <a:endParaRPr lang="en-US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Ser </a:t>
            </a:r>
            <a:r>
              <a:rPr lang="en-US" sz="2000" dirty="0" err="1">
                <a:latin typeface="Batang" panose="02030600000101010101" pitchFamily="18" charset="-127"/>
                <a:ea typeface="Batang" panose="02030600000101010101" pitchFamily="18" charset="-127"/>
              </a:rPr>
              <a:t>julgado</a:t>
            </a:r>
            <a:endParaRPr lang="en-US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Traumas </a:t>
            </a:r>
            <a:r>
              <a:rPr lang="en-US" sz="2000" dirty="0" err="1">
                <a:latin typeface="Batang" panose="02030600000101010101" pitchFamily="18" charset="-127"/>
                <a:ea typeface="Batang" panose="02030600000101010101" pitchFamily="18" charset="-127"/>
              </a:rPr>
              <a:t>anteriores</a:t>
            </a:r>
            <a:endParaRPr lang="en-US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en-US" sz="2000" dirty="0" err="1">
                <a:latin typeface="Batang" panose="02030600000101010101" pitchFamily="18" charset="-127"/>
                <a:ea typeface="Batang" panose="02030600000101010101" pitchFamily="18" charset="-127"/>
              </a:rPr>
              <a:t>Razões</a:t>
            </a:r>
            <a:r>
              <a:rPr 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US" sz="2000" dirty="0" err="1">
                <a:latin typeface="Batang" panose="02030600000101010101" pitchFamily="18" charset="-127"/>
                <a:ea typeface="Batang" panose="02030600000101010101" pitchFamily="18" charset="-127"/>
              </a:rPr>
              <a:t>ancestrais</a:t>
            </a:r>
            <a:endParaRPr lang="en-US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C471FFBE-A1D5-4123-B4A3-B278C27AEC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632" r="7135" b="2"/>
          <a:stretch/>
        </p:blipFill>
        <p:spPr>
          <a:xfrm>
            <a:off x="5062606" y="-2"/>
            <a:ext cx="4081394" cy="4241205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837155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1;p14">
            <a:extLst>
              <a:ext uri="{FF2B5EF4-FFF2-40B4-BE49-F238E27FC236}">
                <a16:creationId xmlns:a16="http://schemas.microsoft.com/office/drawing/2014/main" id="{C53936CD-7D57-968D-3A6E-84AF40B84EA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3891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7842A67-9EC4-4749-AE06-8D9D06E6D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9971" y="1337969"/>
            <a:ext cx="3483938" cy="2166836"/>
          </a:xfrm>
        </p:spPr>
        <p:txBody>
          <a:bodyPr spcFirstLastPara="1" vert="horz" wrap="square" lIns="68580" tIns="34290" rIns="68580" bIns="34290" rtlCol="0" anchor="b" anchorCtr="0">
            <a:normAutofit fontScale="90000"/>
          </a:bodyPr>
          <a:lstStyle/>
          <a:p>
            <a:r>
              <a:rPr lang="en-US" sz="4500" dirty="0" err="1">
                <a:latin typeface="Batang" panose="02030600000101010101" pitchFamily="18" charset="-127"/>
                <a:ea typeface="Batang" panose="02030600000101010101" pitchFamily="18" charset="-127"/>
              </a:rPr>
              <a:t>Elementos</a:t>
            </a:r>
            <a:r>
              <a:rPr lang="en-US" sz="4500" dirty="0">
                <a:latin typeface="Batang" panose="02030600000101010101" pitchFamily="18" charset="-127"/>
                <a:ea typeface="Batang" panose="02030600000101010101" pitchFamily="18" charset="-127"/>
              </a:rPr>
              <a:t> da </a:t>
            </a:r>
            <a:r>
              <a:rPr lang="en-US" sz="4500" dirty="0" err="1">
                <a:latin typeface="Batang" panose="02030600000101010101" pitchFamily="18" charset="-127"/>
                <a:ea typeface="Batang" panose="02030600000101010101" pitchFamily="18" charset="-127"/>
              </a:rPr>
              <a:t>comunicação</a:t>
            </a:r>
            <a:endParaRPr lang="en-US" sz="45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9C48FF0-04A3-44D0-A39E-91EE2BC47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9970" y="3563170"/>
            <a:ext cx="3483938" cy="860897"/>
          </a:xfrm>
        </p:spPr>
        <p:txBody>
          <a:bodyPr spcFirstLastPara="1" vert="horz" wrap="square" lIns="68580" tIns="34290" rIns="68580" bIns="34290" rtlCol="0" anchor="t" anchorCtr="0">
            <a:normAutofit/>
          </a:bodyPr>
          <a:lstStyle/>
          <a:p>
            <a:pPr marL="0" indent="0">
              <a:buNone/>
            </a:pPr>
            <a:r>
              <a:rPr lang="en-US" sz="1500" dirty="0"/>
              <a:t>O que é </a:t>
            </a:r>
            <a:r>
              <a:rPr lang="en-US" sz="1500" dirty="0" err="1"/>
              <a:t>necessário</a:t>
            </a:r>
            <a:r>
              <a:rPr lang="en-US" sz="1500" dirty="0"/>
              <a:t> para haver </a:t>
            </a:r>
            <a:r>
              <a:rPr lang="en-US" sz="1500" dirty="0" err="1"/>
              <a:t>conexão</a:t>
            </a:r>
            <a:r>
              <a:rPr lang="en-US" sz="1500" dirty="0"/>
              <a:t> entre EMISSOR e RECEPTOR?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BE511C84-E6D1-468F-A349-B57CCB562C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59"/>
          <a:stretch/>
        </p:blipFill>
        <p:spPr>
          <a:xfrm>
            <a:off x="15" y="7"/>
            <a:ext cx="4518101" cy="5143493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357689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1;p14">
            <a:extLst>
              <a:ext uri="{FF2B5EF4-FFF2-40B4-BE49-F238E27FC236}">
                <a16:creationId xmlns:a16="http://schemas.microsoft.com/office/drawing/2014/main" id="{7805D710-9B65-18EB-17F7-59E70860E14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1E8096D-38BC-4584-B025-61F185E94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0932" y="1517332"/>
            <a:ext cx="1852218" cy="2134553"/>
          </a:xfrm>
        </p:spPr>
        <p:txBody>
          <a:bodyPr spcFirstLastPara="1" vert="horz" wrap="square" lIns="68580" tIns="34290" rIns="68580" bIns="34290" rtlCol="0" anchor="ctr" anchorCtr="0">
            <a:normAutofit/>
          </a:bodyPr>
          <a:lstStyle/>
          <a:p>
            <a:r>
              <a:rPr lang="en-US" sz="1725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Interdependência entre </a:t>
            </a:r>
            <a:br>
              <a:rPr lang="en-US" sz="1725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725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EMISSOR e RECEPTOR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319F2029-7CB2-473C-86AA-1772D837D4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0014" r="1346"/>
          <a:stretch/>
        </p:blipFill>
        <p:spPr>
          <a:xfrm>
            <a:off x="408929" y="683194"/>
            <a:ext cx="5706228" cy="383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4762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1;p14">
            <a:extLst>
              <a:ext uri="{FF2B5EF4-FFF2-40B4-BE49-F238E27FC236}">
                <a16:creationId xmlns:a16="http://schemas.microsoft.com/office/drawing/2014/main" id="{4F6318EE-B2FE-20B2-9A84-690351F8743F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4563723-2209-4E75-9AD8-C19334B5D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0932" y="1517332"/>
            <a:ext cx="1852218" cy="2134553"/>
          </a:xfrm>
        </p:spPr>
        <p:txBody>
          <a:bodyPr spcFirstLastPara="1" vert="horz" wrap="square" lIns="68580" tIns="34290" rIns="68580" bIns="34290" rtlCol="0" anchor="ctr" anchorCtr="0">
            <a:normAutofit/>
          </a:bodyPr>
          <a:lstStyle/>
          <a:p>
            <a:r>
              <a:rPr lang="en-US" sz="2775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 que é o CÓDIGO?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8831B4F0-53C1-4B5B-84A5-8D7E240972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6666"/>
          <a:stretch/>
        </p:blipFill>
        <p:spPr>
          <a:xfrm>
            <a:off x="408929" y="993494"/>
            <a:ext cx="5706228" cy="320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5554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1;p14">
            <a:extLst>
              <a:ext uri="{FF2B5EF4-FFF2-40B4-BE49-F238E27FC236}">
                <a16:creationId xmlns:a16="http://schemas.microsoft.com/office/drawing/2014/main" id="{FB335368-96BE-E15D-B1C5-5424D9EE05A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2C026132-B6D8-47F4-90FE-2A772B3C3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394" y="3832817"/>
            <a:ext cx="8179546" cy="503655"/>
          </a:xfrm>
          <a:noFill/>
        </p:spPr>
        <p:txBody>
          <a:bodyPr spcFirstLastPara="1" vert="horz" wrap="square" lIns="68580" tIns="34290" rIns="68580" bIns="34290" rtlCol="0" anchor="ctr" anchorCtr="0">
            <a:normAutofit fontScale="90000"/>
          </a:bodyPr>
          <a:lstStyle/>
          <a:p>
            <a:pPr algn="ctr"/>
            <a:r>
              <a:rPr lang="en-US" sz="3075"/>
              <a:t>Linguagem Corporal</a:t>
            </a:r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0E9C4463-24F1-4970-9013-B59169954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394" y="4391882"/>
            <a:ext cx="8179546" cy="343853"/>
          </a:xfrm>
          <a:noFill/>
        </p:spPr>
        <p:txBody>
          <a:bodyPr spcFirstLastPara="1" vert="horz" wrap="square" lIns="68580" tIns="34290" rIns="68580" bIns="34290" rtlCol="0" anchor="t" anchorCtr="0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/>
              <a:t>Gestos, olhar, postura, movimentação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0E3DDBF8-6AD9-43A4-8CF2-F52EBB3163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9003"/>
          <a:stretch/>
        </p:blipFill>
        <p:spPr>
          <a:xfrm>
            <a:off x="1627522" y="603504"/>
            <a:ext cx="5888957" cy="266600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4594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1;p14">
            <a:extLst>
              <a:ext uri="{FF2B5EF4-FFF2-40B4-BE49-F238E27FC236}">
                <a16:creationId xmlns:a16="http://schemas.microsoft.com/office/drawing/2014/main" id="{B9513408-861F-2F6F-515D-79789B3DD86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47B8CA40-F16B-4CCF-9EEA-CEBB2756AC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" r="7109" b="-1"/>
          <a:stretch/>
        </p:blipFill>
        <p:spPr>
          <a:xfrm>
            <a:off x="0" y="62637"/>
            <a:ext cx="9143985" cy="5143493"/>
          </a:xfrm>
          <a:custGeom>
            <a:avLst/>
            <a:gdLst/>
            <a:ahLst/>
            <a:cxnLst/>
            <a:rect l="l" t="t" r="r" b="b"/>
            <a:pathLst>
              <a:path w="12191999" h="6842601">
                <a:moveTo>
                  <a:pt x="0" y="0"/>
                </a:moveTo>
                <a:lnTo>
                  <a:pt x="12191999" y="0"/>
                </a:lnTo>
                <a:lnTo>
                  <a:pt x="12191999" y="6842601"/>
                </a:lnTo>
                <a:lnTo>
                  <a:pt x="10316981" y="6842601"/>
                </a:lnTo>
                <a:cubicBezTo>
                  <a:pt x="10312796" y="6835189"/>
                  <a:pt x="10163183" y="6730124"/>
                  <a:pt x="10158998" y="6722712"/>
                </a:cubicBezTo>
                <a:cubicBezTo>
                  <a:pt x="10120278" y="6678190"/>
                  <a:pt x="10156462" y="6716223"/>
                  <a:pt x="10090349" y="6671420"/>
                </a:cubicBezTo>
                <a:cubicBezTo>
                  <a:pt x="10043032" y="6655694"/>
                  <a:pt x="9995855" y="6551879"/>
                  <a:pt x="9955425" y="6498018"/>
                </a:cubicBezTo>
                <a:cubicBezTo>
                  <a:pt x="9939618" y="6480021"/>
                  <a:pt x="9915110" y="6461677"/>
                  <a:pt x="9891265" y="6454528"/>
                </a:cubicBezTo>
                <a:cubicBezTo>
                  <a:pt x="9868239" y="6464957"/>
                  <a:pt x="9865423" y="6431640"/>
                  <a:pt x="9848227" y="6426063"/>
                </a:cubicBezTo>
                <a:cubicBezTo>
                  <a:pt x="9838059" y="6433162"/>
                  <a:pt x="9815047" y="6410348"/>
                  <a:pt x="9812354" y="6399604"/>
                </a:cubicBezTo>
                <a:cubicBezTo>
                  <a:pt x="9825285" y="6377997"/>
                  <a:pt x="9725923" y="6372757"/>
                  <a:pt x="9725915" y="6356381"/>
                </a:cubicBezTo>
                <a:cubicBezTo>
                  <a:pt x="9696279" y="6348066"/>
                  <a:pt x="9591199" y="6354143"/>
                  <a:pt x="9575033" y="6325258"/>
                </a:cubicBezTo>
                <a:cubicBezTo>
                  <a:pt x="9516434" y="6303128"/>
                  <a:pt x="9441613" y="6276805"/>
                  <a:pt x="9415626" y="6271777"/>
                </a:cubicBezTo>
                <a:cubicBezTo>
                  <a:pt x="9378293" y="6313495"/>
                  <a:pt x="9281935" y="6171365"/>
                  <a:pt x="9171493" y="6150430"/>
                </a:cubicBezTo>
                <a:cubicBezTo>
                  <a:pt x="9155426" y="6152396"/>
                  <a:pt x="9147439" y="6151015"/>
                  <a:pt x="9146018" y="6139864"/>
                </a:cubicBezTo>
                <a:cubicBezTo>
                  <a:pt x="9112029" y="6132441"/>
                  <a:pt x="9087339" y="6101138"/>
                  <a:pt x="9059635" y="6109957"/>
                </a:cubicBezTo>
                <a:cubicBezTo>
                  <a:pt x="9024424" y="6092144"/>
                  <a:pt x="9043048" y="6078417"/>
                  <a:pt x="9010911" y="6064789"/>
                </a:cubicBezTo>
                <a:lnTo>
                  <a:pt x="8866811" y="6028191"/>
                </a:lnTo>
                <a:cubicBezTo>
                  <a:pt x="8846465" y="6021172"/>
                  <a:pt x="8825221" y="6000527"/>
                  <a:pt x="8804584" y="5994237"/>
                </a:cubicBezTo>
                <a:lnTo>
                  <a:pt x="8783071" y="5990448"/>
                </a:lnTo>
                <a:lnTo>
                  <a:pt x="8770456" y="5978060"/>
                </a:lnTo>
                <a:cubicBezTo>
                  <a:pt x="8764772" y="5975259"/>
                  <a:pt x="8757695" y="5974720"/>
                  <a:pt x="8748297" y="5978070"/>
                </a:cubicBezTo>
                <a:cubicBezTo>
                  <a:pt x="8730344" y="5973495"/>
                  <a:pt x="8679808" y="5955894"/>
                  <a:pt x="8662742" y="5950603"/>
                </a:cubicBezTo>
                <a:lnTo>
                  <a:pt x="8645902" y="5946326"/>
                </a:lnTo>
                <a:lnTo>
                  <a:pt x="8638176" y="5938358"/>
                </a:lnTo>
                <a:cubicBezTo>
                  <a:pt x="8625897" y="5932642"/>
                  <a:pt x="8594811" y="5922073"/>
                  <a:pt x="8572224" y="5912032"/>
                </a:cubicBezTo>
                <a:cubicBezTo>
                  <a:pt x="8553809" y="5897782"/>
                  <a:pt x="8529845" y="5886100"/>
                  <a:pt x="8502655" y="5878114"/>
                </a:cubicBezTo>
                <a:cubicBezTo>
                  <a:pt x="8496990" y="5883034"/>
                  <a:pt x="8489611" y="5872566"/>
                  <a:pt x="8485159" y="5869819"/>
                </a:cubicBezTo>
                <a:cubicBezTo>
                  <a:pt x="8483457" y="5873482"/>
                  <a:pt x="8471232" y="5872664"/>
                  <a:pt x="8468539" y="5868711"/>
                </a:cubicBezTo>
                <a:cubicBezTo>
                  <a:pt x="8389167" y="5836352"/>
                  <a:pt x="8421742" y="5881497"/>
                  <a:pt x="8379810" y="5849376"/>
                </a:cubicBezTo>
                <a:cubicBezTo>
                  <a:pt x="8371729" y="5846373"/>
                  <a:pt x="8364483" y="5846766"/>
                  <a:pt x="8357758" y="5848601"/>
                </a:cubicBezTo>
                <a:lnTo>
                  <a:pt x="8315264" y="5836192"/>
                </a:lnTo>
                <a:cubicBezTo>
                  <a:pt x="8299077" y="5829531"/>
                  <a:pt x="8281671" y="5824011"/>
                  <a:pt x="8263455" y="5819793"/>
                </a:cubicBezTo>
                <a:cubicBezTo>
                  <a:pt x="8257386" y="5826849"/>
                  <a:pt x="8245582" y="5813448"/>
                  <a:pt x="8239287" y="5810141"/>
                </a:cubicBezTo>
                <a:cubicBezTo>
                  <a:pt x="8237965" y="5815186"/>
                  <a:pt x="8222226" y="5815108"/>
                  <a:pt x="8217888" y="5810039"/>
                </a:cubicBezTo>
                <a:cubicBezTo>
                  <a:pt x="8109447" y="5773303"/>
                  <a:pt x="8161302" y="5831037"/>
                  <a:pt x="8100547" y="5791517"/>
                </a:cubicBezTo>
                <a:cubicBezTo>
                  <a:pt x="8089574" y="5788167"/>
                  <a:pt x="8080448" y="5789295"/>
                  <a:pt x="8072316" y="5792309"/>
                </a:cubicBezTo>
                <a:lnTo>
                  <a:pt x="8056967" y="5800648"/>
                </a:lnTo>
                <a:lnTo>
                  <a:pt x="8047885" y="5795270"/>
                </a:lnTo>
                <a:cubicBezTo>
                  <a:pt x="8010204" y="5788738"/>
                  <a:pt x="7996426" y="5797608"/>
                  <a:pt x="7977128" y="5783189"/>
                </a:cubicBezTo>
                <a:cubicBezTo>
                  <a:pt x="7943466" y="5775577"/>
                  <a:pt x="7904823" y="5770953"/>
                  <a:pt x="7874392" y="5763715"/>
                </a:cubicBezTo>
                <a:cubicBezTo>
                  <a:pt x="7860337" y="5743777"/>
                  <a:pt x="7817541" y="5748989"/>
                  <a:pt x="7794543" y="5739759"/>
                </a:cubicBezTo>
                <a:cubicBezTo>
                  <a:pt x="7784688" y="5731467"/>
                  <a:pt x="7776709" y="5729004"/>
                  <a:pt x="7763762" y="5734031"/>
                </a:cubicBezTo>
                <a:cubicBezTo>
                  <a:pt x="7718781" y="5694154"/>
                  <a:pt x="7732231" y="5727368"/>
                  <a:pt x="7685889" y="5707234"/>
                </a:cubicBezTo>
                <a:cubicBezTo>
                  <a:pt x="7646521" y="5687607"/>
                  <a:pt x="7600389" y="5671470"/>
                  <a:pt x="7566744" y="5634586"/>
                </a:cubicBezTo>
                <a:cubicBezTo>
                  <a:pt x="7561306" y="5624813"/>
                  <a:pt x="7543589" y="5618525"/>
                  <a:pt x="7527170" y="5620542"/>
                </a:cubicBezTo>
                <a:cubicBezTo>
                  <a:pt x="7524343" y="5620889"/>
                  <a:pt x="7521664" y="5621475"/>
                  <a:pt x="7519214" y="5622280"/>
                </a:cubicBezTo>
                <a:cubicBezTo>
                  <a:pt x="7500062" y="5596964"/>
                  <a:pt x="7480476" y="5604337"/>
                  <a:pt x="7473157" y="5588143"/>
                </a:cubicBezTo>
                <a:cubicBezTo>
                  <a:pt x="7433415" y="5574859"/>
                  <a:pt x="7395118" y="5582388"/>
                  <a:pt x="7388000" y="5568063"/>
                </a:cubicBezTo>
                <a:cubicBezTo>
                  <a:pt x="7366403" y="5564920"/>
                  <a:pt x="7332262" y="5573848"/>
                  <a:pt x="7320876" y="5557698"/>
                </a:cubicBezTo>
                <a:cubicBezTo>
                  <a:pt x="7314891" y="5568111"/>
                  <a:pt x="7299319" y="5544964"/>
                  <a:pt x="7284480" y="5549820"/>
                </a:cubicBezTo>
                <a:cubicBezTo>
                  <a:pt x="7273570" y="5554430"/>
                  <a:pt x="7266301" y="5548483"/>
                  <a:pt x="7256619" y="5546379"/>
                </a:cubicBezTo>
                <a:cubicBezTo>
                  <a:pt x="7242503" y="5549088"/>
                  <a:pt x="7202543" y="5533379"/>
                  <a:pt x="7193112" y="5525289"/>
                </a:cubicBezTo>
                <a:cubicBezTo>
                  <a:pt x="7172259" y="5499151"/>
                  <a:pt x="7108617" y="5505485"/>
                  <a:pt x="7090943" y="5485177"/>
                </a:cubicBezTo>
                <a:cubicBezTo>
                  <a:pt x="7083637" y="5481419"/>
                  <a:pt x="7076140" y="5479148"/>
                  <a:pt x="7068566" y="5477809"/>
                </a:cubicBezTo>
                <a:lnTo>
                  <a:pt x="7023035" y="5476595"/>
                </a:lnTo>
                <a:lnTo>
                  <a:pt x="7001197" y="5476163"/>
                </a:lnTo>
                <a:cubicBezTo>
                  <a:pt x="7016126" y="5454256"/>
                  <a:pt x="6943549" y="5466815"/>
                  <a:pt x="6967472" y="5451057"/>
                </a:cubicBezTo>
                <a:cubicBezTo>
                  <a:pt x="6931240" y="5443544"/>
                  <a:pt x="6920843" y="5429649"/>
                  <a:pt x="6883334" y="5418880"/>
                </a:cubicBezTo>
                <a:lnTo>
                  <a:pt x="6742417" y="5386446"/>
                </a:lnTo>
                <a:cubicBezTo>
                  <a:pt x="6690532" y="5366095"/>
                  <a:pt x="6665174" y="5364632"/>
                  <a:pt x="6618315" y="5353085"/>
                </a:cubicBezTo>
                <a:cubicBezTo>
                  <a:pt x="6581698" y="5304210"/>
                  <a:pt x="6547395" y="5315779"/>
                  <a:pt x="6521050" y="5283194"/>
                </a:cubicBezTo>
                <a:cubicBezTo>
                  <a:pt x="6469114" y="5268862"/>
                  <a:pt x="6472597" y="5253957"/>
                  <a:pt x="6414460" y="5253832"/>
                </a:cubicBezTo>
                <a:lnTo>
                  <a:pt x="6362535" y="5220502"/>
                </a:lnTo>
                <a:cubicBezTo>
                  <a:pt x="6350866" y="5213881"/>
                  <a:pt x="6347641" y="5215777"/>
                  <a:pt x="6344443" y="5214103"/>
                </a:cubicBezTo>
                <a:lnTo>
                  <a:pt x="6343344" y="5210454"/>
                </a:lnTo>
                <a:lnTo>
                  <a:pt x="6333344" y="5205307"/>
                </a:lnTo>
                <a:lnTo>
                  <a:pt x="6315602" y="5193288"/>
                </a:lnTo>
                <a:lnTo>
                  <a:pt x="6310442" y="5192802"/>
                </a:lnTo>
                <a:lnTo>
                  <a:pt x="6280815" y="5177420"/>
                </a:lnTo>
                <a:lnTo>
                  <a:pt x="6279533" y="5178045"/>
                </a:lnTo>
                <a:cubicBezTo>
                  <a:pt x="6275980" y="5179097"/>
                  <a:pt x="6272084" y="5179212"/>
                  <a:pt x="6267362" y="5177370"/>
                </a:cubicBezTo>
                <a:cubicBezTo>
                  <a:pt x="6261796" y="5192470"/>
                  <a:pt x="6259530" y="5180933"/>
                  <a:pt x="6246095" y="5174167"/>
                </a:cubicBezTo>
                <a:lnTo>
                  <a:pt x="6155252" y="5161201"/>
                </a:lnTo>
                <a:lnTo>
                  <a:pt x="6148525" y="5158442"/>
                </a:lnTo>
                <a:lnTo>
                  <a:pt x="6148187" y="5158573"/>
                </a:lnTo>
                <a:cubicBezTo>
                  <a:pt x="6146292" y="5158370"/>
                  <a:pt x="6143916" y="5157611"/>
                  <a:pt x="6140686" y="5156032"/>
                </a:cubicBezTo>
                <a:lnTo>
                  <a:pt x="6136260" y="5153413"/>
                </a:lnTo>
                <a:lnTo>
                  <a:pt x="6123208" y="5148061"/>
                </a:lnTo>
                <a:lnTo>
                  <a:pt x="6117367" y="5147451"/>
                </a:lnTo>
                <a:lnTo>
                  <a:pt x="5957305" y="5146062"/>
                </a:lnTo>
                <a:cubicBezTo>
                  <a:pt x="5920540" y="5140405"/>
                  <a:pt x="5887096" y="5142015"/>
                  <a:pt x="5857259" y="5132052"/>
                </a:cubicBezTo>
                <a:cubicBezTo>
                  <a:pt x="5843335" y="5135303"/>
                  <a:pt x="5830921" y="5135493"/>
                  <a:pt x="5821375" y="5125606"/>
                </a:cubicBezTo>
                <a:cubicBezTo>
                  <a:pt x="5786501" y="5122615"/>
                  <a:pt x="5775399" y="5132648"/>
                  <a:pt x="5755916" y="5120171"/>
                </a:cubicBezTo>
                <a:cubicBezTo>
                  <a:pt x="5732132" y="5135438"/>
                  <a:pt x="5732735" y="5128211"/>
                  <a:pt x="5725007" y="5121437"/>
                </a:cubicBezTo>
                <a:lnTo>
                  <a:pt x="5723810" y="5120848"/>
                </a:lnTo>
                <a:lnTo>
                  <a:pt x="5720531" y="5123048"/>
                </a:lnTo>
                <a:lnTo>
                  <a:pt x="5714794" y="5123371"/>
                </a:lnTo>
                <a:lnTo>
                  <a:pt x="5700141" y="5120131"/>
                </a:lnTo>
                <a:lnTo>
                  <a:pt x="5694799" y="5118234"/>
                </a:lnTo>
                <a:cubicBezTo>
                  <a:pt x="5691058" y="5117179"/>
                  <a:pt x="5688491" y="5116804"/>
                  <a:pt x="5686627" y="5116903"/>
                </a:cubicBezTo>
                <a:lnTo>
                  <a:pt x="5686371" y="5117086"/>
                </a:lnTo>
                <a:lnTo>
                  <a:pt x="5678818" y="5115416"/>
                </a:lnTo>
                <a:cubicBezTo>
                  <a:pt x="5666199" y="5112102"/>
                  <a:pt x="5654035" y="5108410"/>
                  <a:pt x="5642547" y="5104511"/>
                </a:cubicBezTo>
                <a:cubicBezTo>
                  <a:pt x="5629444" y="5114945"/>
                  <a:pt x="5588783" y="5093343"/>
                  <a:pt x="5587979" y="5116963"/>
                </a:cubicBezTo>
                <a:cubicBezTo>
                  <a:pt x="5572317" y="5112380"/>
                  <a:pt x="5564904" y="5101292"/>
                  <a:pt x="5566635" y="5117158"/>
                </a:cubicBezTo>
                <a:cubicBezTo>
                  <a:pt x="5561375" y="5116079"/>
                  <a:pt x="5557787" y="5116811"/>
                  <a:pt x="5554952" y="5118417"/>
                </a:cubicBezTo>
                <a:lnTo>
                  <a:pt x="5554039" y="5119241"/>
                </a:lnTo>
                <a:lnTo>
                  <a:pt x="5514253" y="5109018"/>
                </a:lnTo>
                <a:lnTo>
                  <a:pt x="5492156" y="5099904"/>
                </a:lnTo>
                <a:lnTo>
                  <a:pt x="5480446" y="5096385"/>
                </a:lnTo>
                <a:lnTo>
                  <a:pt x="5477744" y="5092939"/>
                </a:lnTo>
                <a:cubicBezTo>
                  <a:pt x="5474490" y="5090581"/>
                  <a:pt x="5469391" y="5088951"/>
                  <a:pt x="5460150" y="5088988"/>
                </a:cubicBezTo>
                <a:lnTo>
                  <a:pt x="5457901" y="5089459"/>
                </a:lnTo>
                <a:lnTo>
                  <a:pt x="5444243" y="5082761"/>
                </a:lnTo>
                <a:cubicBezTo>
                  <a:pt x="5439993" y="5080007"/>
                  <a:pt x="5436418" y="5076805"/>
                  <a:pt x="5433825" y="5072992"/>
                </a:cubicBezTo>
                <a:cubicBezTo>
                  <a:pt x="5379442" y="5082090"/>
                  <a:pt x="5336110" y="5058382"/>
                  <a:pt x="5280996" y="5052402"/>
                </a:cubicBezTo>
                <a:cubicBezTo>
                  <a:pt x="5250806" y="5043777"/>
                  <a:pt x="5168599" y="5048109"/>
                  <a:pt x="5161582" y="5019668"/>
                </a:cubicBezTo>
                <a:cubicBezTo>
                  <a:pt x="5121870" y="5011383"/>
                  <a:pt x="5095637" y="5009222"/>
                  <a:pt x="5042717" y="5002692"/>
                </a:cubicBezTo>
                <a:cubicBezTo>
                  <a:pt x="4991136" y="4972487"/>
                  <a:pt x="4902282" y="4979360"/>
                  <a:pt x="4840514" y="4959306"/>
                </a:cubicBezTo>
                <a:cubicBezTo>
                  <a:pt x="4799904" y="4976415"/>
                  <a:pt x="4824087" y="4958371"/>
                  <a:pt x="4786778" y="4956661"/>
                </a:cubicBezTo>
                <a:cubicBezTo>
                  <a:pt x="4801901" y="4937231"/>
                  <a:pt x="4739845" y="4961208"/>
                  <a:pt x="4743741" y="4937104"/>
                </a:cubicBezTo>
                <a:cubicBezTo>
                  <a:pt x="4736829" y="4937557"/>
                  <a:pt x="4730010" y="4938753"/>
                  <a:pt x="4723136" y="4940138"/>
                </a:cubicBezTo>
                <a:lnTo>
                  <a:pt x="4719535" y="4940850"/>
                </a:lnTo>
                <a:lnTo>
                  <a:pt x="4706143" y="4939586"/>
                </a:lnTo>
                <a:lnTo>
                  <a:pt x="4701098" y="4944372"/>
                </a:lnTo>
                <a:lnTo>
                  <a:pt x="4680034" y="4946157"/>
                </a:lnTo>
                <a:cubicBezTo>
                  <a:pt x="4672339" y="4946029"/>
                  <a:pt x="4664292" y="4944964"/>
                  <a:pt x="4655740" y="4942396"/>
                </a:cubicBezTo>
                <a:cubicBezTo>
                  <a:pt x="4636359" y="4929384"/>
                  <a:pt x="4599700" y="4935346"/>
                  <a:pt x="4569298" y="4929596"/>
                </a:cubicBezTo>
                <a:lnTo>
                  <a:pt x="4555977" y="4924356"/>
                </a:lnTo>
                <a:lnTo>
                  <a:pt x="4508949" y="4921648"/>
                </a:lnTo>
                <a:cubicBezTo>
                  <a:pt x="4495668" y="4920437"/>
                  <a:pt x="4482007" y="4918694"/>
                  <a:pt x="4467838" y="4915993"/>
                </a:cubicBezTo>
                <a:lnTo>
                  <a:pt x="4441948" y="4909300"/>
                </a:lnTo>
                <a:lnTo>
                  <a:pt x="4394719" y="4901820"/>
                </a:lnTo>
                <a:lnTo>
                  <a:pt x="4356810" y="4905146"/>
                </a:lnTo>
                <a:lnTo>
                  <a:pt x="4222144" y="4909117"/>
                </a:lnTo>
                <a:cubicBezTo>
                  <a:pt x="4202488" y="4913903"/>
                  <a:pt x="4184742" y="4933491"/>
                  <a:pt x="4160481" y="4923474"/>
                </a:cubicBezTo>
                <a:cubicBezTo>
                  <a:pt x="4165854" y="4934564"/>
                  <a:pt x="4131661" y="4919946"/>
                  <a:pt x="4124879" y="4929303"/>
                </a:cubicBezTo>
                <a:cubicBezTo>
                  <a:pt x="4120895" y="4937086"/>
                  <a:pt x="4109593" y="4934464"/>
                  <a:pt x="4100114" y="4936007"/>
                </a:cubicBezTo>
                <a:cubicBezTo>
                  <a:pt x="4091835" y="4943256"/>
                  <a:pt x="4045978" y="4943549"/>
                  <a:pt x="4030957" y="4939826"/>
                </a:cubicBezTo>
                <a:cubicBezTo>
                  <a:pt x="3989825" y="4924453"/>
                  <a:pt x="3946860" y="4952050"/>
                  <a:pt x="3913764" y="4940618"/>
                </a:cubicBezTo>
                <a:cubicBezTo>
                  <a:pt x="3904534" y="4939906"/>
                  <a:pt x="3896577" y="4940543"/>
                  <a:pt x="3889457" y="4942017"/>
                </a:cubicBezTo>
                <a:lnTo>
                  <a:pt x="3871115" y="4948115"/>
                </a:lnTo>
                <a:lnTo>
                  <a:pt x="3869086" y="4953796"/>
                </a:lnTo>
                <a:lnTo>
                  <a:pt x="3856124" y="4955351"/>
                </a:lnTo>
                <a:lnTo>
                  <a:pt x="3835967" y="4964002"/>
                </a:lnTo>
                <a:cubicBezTo>
                  <a:pt x="3826465" y="4939857"/>
                  <a:pt x="3782586" y="4975947"/>
                  <a:pt x="3785910" y="4953998"/>
                </a:cubicBezTo>
                <a:cubicBezTo>
                  <a:pt x="3750785" y="4960085"/>
                  <a:pt x="3699033" y="4941571"/>
                  <a:pt x="3671085" y="4966563"/>
                </a:cubicBezTo>
                <a:cubicBezTo>
                  <a:pt x="3621255" y="4971431"/>
                  <a:pt x="3562637" y="4982991"/>
                  <a:pt x="3486928" y="4983204"/>
                </a:cubicBezTo>
                <a:cubicBezTo>
                  <a:pt x="3446030" y="4983424"/>
                  <a:pt x="3343460" y="4965124"/>
                  <a:pt x="3280956" y="4963864"/>
                </a:cubicBezTo>
                <a:cubicBezTo>
                  <a:pt x="3227193" y="4969510"/>
                  <a:pt x="3256481" y="4962609"/>
                  <a:pt x="3211563" y="4982704"/>
                </a:cubicBezTo>
                <a:cubicBezTo>
                  <a:pt x="3207119" y="4979549"/>
                  <a:pt x="3170070" y="4977192"/>
                  <a:pt x="3164681" y="4975408"/>
                </a:cubicBezTo>
                <a:lnTo>
                  <a:pt x="3127171" y="4968229"/>
                </a:lnTo>
                <a:lnTo>
                  <a:pt x="3096889" y="4965619"/>
                </a:lnTo>
                <a:cubicBezTo>
                  <a:pt x="3088441" y="4967572"/>
                  <a:pt x="3082883" y="4967054"/>
                  <a:pt x="3078620" y="4965444"/>
                </a:cubicBezTo>
                <a:lnTo>
                  <a:pt x="3074275" y="4962670"/>
                </a:lnTo>
                <a:lnTo>
                  <a:pt x="3036436" y="4957455"/>
                </a:lnTo>
                <a:lnTo>
                  <a:pt x="3031995" y="4958829"/>
                </a:lnTo>
                <a:lnTo>
                  <a:pt x="2994028" y="4956800"/>
                </a:lnTo>
                <a:cubicBezTo>
                  <a:pt x="2992299" y="4958944"/>
                  <a:pt x="2989407" y="4960397"/>
                  <a:pt x="2984001" y="4960444"/>
                </a:cubicBezTo>
                <a:cubicBezTo>
                  <a:pt x="2994191" y="4975446"/>
                  <a:pt x="2981386" y="4966249"/>
                  <a:pt x="2964542" y="4965062"/>
                </a:cubicBezTo>
                <a:cubicBezTo>
                  <a:pt x="2976613" y="4988096"/>
                  <a:pt x="2927627" y="4975618"/>
                  <a:pt x="2921274" y="4988440"/>
                </a:cubicBezTo>
                <a:cubicBezTo>
                  <a:pt x="2908629" y="4987050"/>
                  <a:pt x="2895476" y="4985998"/>
                  <a:pt x="2882111" y="4985411"/>
                </a:cubicBezTo>
                <a:lnTo>
                  <a:pt x="2874282" y="4985361"/>
                </a:lnTo>
                <a:cubicBezTo>
                  <a:pt x="2874237" y="4985437"/>
                  <a:pt x="2874193" y="4985514"/>
                  <a:pt x="2874147" y="4985591"/>
                </a:cubicBezTo>
                <a:cubicBezTo>
                  <a:pt x="2872492" y="4986074"/>
                  <a:pt x="2869935" y="4986243"/>
                  <a:pt x="2865932" y="4985999"/>
                </a:cubicBezTo>
                <a:lnTo>
                  <a:pt x="2860008" y="4985269"/>
                </a:lnTo>
                <a:lnTo>
                  <a:pt x="2844819" y="4985172"/>
                </a:lnTo>
                <a:lnTo>
                  <a:pt x="2839735" y="4986676"/>
                </a:lnTo>
                <a:lnTo>
                  <a:pt x="2837922" y="4989488"/>
                </a:lnTo>
                <a:lnTo>
                  <a:pt x="2836507" y="4989165"/>
                </a:lnTo>
                <a:cubicBezTo>
                  <a:pt x="2825749" y="4984209"/>
                  <a:pt x="2822382" y="4977089"/>
                  <a:pt x="2808859" y="4996804"/>
                </a:cubicBezTo>
                <a:cubicBezTo>
                  <a:pt x="2784233" y="4988767"/>
                  <a:pt x="2779499" y="5000786"/>
                  <a:pt x="2745907" y="5005126"/>
                </a:cubicBezTo>
                <a:cubicBezTo>
                  <a:pt x="2731796" y="4997536"/>
                  <a:pt x="2720518" y="5000295"/>
                  <a:pt x="2709519" y="5006333"/>
                </a:cubicBezTo>
                <a:cubicBezTo>
                  <a:pt x="2676766" y="5002878"/>
                  <a:pt x="2646981" y="5011377"/>
                  <a:pt x="2610212" y="5013529"/>
                </a:cubicBezTo>
                <a:cubicBezTo>
                  <a:pt x="2570359" y="5003730"/>
                  <a:pt x="2550109" y="5021491"/>
                  <a:pt x="2510814" y="5023713"/>
                </a:cubicBezTo>
                <a:cubicBezTo>
                  <a:pt x="2476639" y="5006722"/>
                  <a:pt x="2482834" y="5038639"/>
                  <a:pt x="2462736" y="5045398"/>
                </a:cubicBezTo>
                <a:lnTo>
                  <a:pt x="2457050" y="5046022"/>
                </a:lnTo>
                <a:lnTo>
                  <a:pt x="2442184" y="5043549"/>
                </a:lnTo>
                <a:lnTo>
                  <a:pt x="2436703" y="5041929"/>
                </a:lnTo>
                <a:cubicBezTo>
                  <a:pt x="2432888" y="5041072"/>
                  <a:pt x="2430299" y="5040830"/>
                  <a:pt x="2428451" y="5041027"/>
                </a:cubicBezTo>
                <a:lnTo>
                  <a:pt x="2420551" y="5039949"/>
                </a:lnTo>
                <a:cubicBezTo>
                  <a:pt x="2407700" y="5037296"/>
                  <a:pt x="2395274" y="5034239"/>
                  <a:pt x="2383501" y="5030941"/>
                </a:cubicBezTo>
                <a:cubicBezTo>
                  <a:pt x="2362992" y="5032521"/>
                  <a:pt x="2317884" y="5047662"/>
                  <a:pt x="2297493" y="5049431"/>
                </a:cubicBezTo>
                <a:lnTo>
                  <a:pt x="2261156" y="5041558"/>
                </a:lnTo>
                <a:lnTo>
                  <a:pt x="2200581" y="5024964"/>
                </a:lnTo>
                <a:lnTo>
                  <a:pt x="2198380" y="5025550"/>
                </a:lnTo>
                <a:lnTo>
                  <a:pt x="2116066" y="5019568"/>
                </a:lnTo>
                <a:cubicBezTo>
                  <a:pt x="2111600" y="5017036"/>
                  <a:pt x="2059664" y="5006071"/>
                  <a:pt x="2056754" y="5002394"/>
                </a:cubicBezTo>
                <a:cubicBezTo>
                  <a:pt x="2003393" y="5014336"/>
                  <a:pt x="1998298" y="5008800"/>
                  <a:pt x="1942916" y="5005703"/>
                </a:cubicBezTo>
                <a:cubicBezTo>
                  <a:pt x="1882138" y="4994708"/>
                  <a:pt x="1836966" y="4976630"/>
                  <a:pt x="1796717" y="4970423"/>
                </a:cubicBezTo>
                <a:cubicBezTo>
                  <a:pt x="1724075" y="4959337"/>
                  <a:pt x="1636218" y="4936339"/>
                  <a:pt x="1583222" y="4931235"/>
                </a:cubicBezTo>
                <a:cubicBezTo>
                  <a:pt x="1544265" y="4950469"/>
                  <a:pt x="1556109" y="4927628"/>
                  <a:pt x="1518821" y="4927872"/>
                </a:cubicBezTo>
                <a:cubicBezTo>
                  <a:pt x="1497291" y="4925112"/>
                  <a:pt x="1483221" y="4916728"/>
                  <a:pt x="1471837" y="4914678"/>
                </a:cubicBezTo>
                <a:lnTo>
                  <a:pt x="1450515" y="4915578"/>
                </a:lnTo>
                <a:lnTo>
                  <a:pt x="1437078" y="4915016"/>
                </a:lnTo>
                <a:lnTo>
                  <a:pt x="1432462" y="4920065"/>
                </a:lnTo>
                <a:lnTo>
                  <a:pt x="1411645" y="4922952"/>
                </a:lnTo>
                <a:cubicBezTo>
                  <a:pt x="1384856" y="4920079"/>
                  <a:pt x="1306656" y="4907389"/>
                  <a:pt x="1271729" y="4902828"/>
                </a:cubicBezTo>
                <a:cubicBezTo>
                  <a:pt x="1258697" y="4896954"/>
                  <a:pt x="1213546" y="4890036"/>
                  <a:pt x="1202076" y="4895589"/>
                </a:cubicBezTo>
                <a:cubicBezTo>
                  <a:pt x="1192059" y="4895561"/>
                  <a:pt x="1182171" y="4891311"/>
                  <a:pt x="1174670" y="4898040"/>
                </a:cubicBezTo>
                <a:cubicBezTo>
                  <a:pt x="1163701" y="4905820"/>
                  <a:pt x="1136874" y="4886643"/>
                  <a:pt x="1137035" y="4897965"/>
                </a:cubicBezTo>
                <a:cubicBezTo>
                  <a:pt x="1117838" y="4884693"/>
                  <a:pt x="1091386" y="4900421"/>
                  <a:pt x="1069882" y="4901859"/>
                </a:cubicBezTo>
                <a:cubicBezTo>
                  <a:pt x="1055589" y="4889467"/>
                  <a:pt x="1024570" y="4904705"/>
                  <a:pt x="980935" y="4900090"/>
                </a:cubicBezTo>
                <a:cubicBezTo>
                  <a:pt x="947614" y="4895538"/>
                  <a:pt x="913224" y="4886405"/>
                  <a:pt x="869960" y="4874547"/>
                </a:cubicBezTo>
                <a:cubicBezTo>
                  <a:pt x="819114" y="4845820"/>
                  <a:pt x="768074" y="4839770"/>
                  <a:pt x="721345" y="4828937"/>
                </a:cubicBezTo>
                <a:cubicBezTo>
                  <a:pt x="667944" y="4819060"/>
                  <a:pt x="698286" y="4848426"/>
                  <a:pt x="635428" y="4819153"/>
                </a:cubicBezTo>
                <a:cubicBezTo>
                  <a:pt x="626286" y="4826707"/>
                  <a:pt x="617638" y="4825980"/>
                  <a:pt x="604106" y="4819994"/>
                </a:cubicBezTo>
                <a:cubicBezTo>
                  <a:pt x="583276" y="4822237"/>
                  <a:pt x="539859" y="4835097"/>
                  <a:pt x="510451" y="4832608"/>
                </a:cubicBezTo>
                <a:cubicBezTo>
                  <a:pt x="489781" y="4829929"/>
                  <a:pt x="443867" y="4807857"/>
                  <a:pt x="427656" y="4805062"/>
                </a:cubicBezTo>
                <a:cubicBezTo>
                  <a:pt x="424088" y="4806479"/>
                  <a:pt x="419580" y="4809736"/>
                  <a:pt x="413184" y="4815837"/>
                </a:cubicBezTo>
                <a:cubicBezTo>
                  <a:pt x="387673" y="4805882"/>
                  <a:pt x="379855" y="4817328"/>
                  <a:pt x="341772" y="4818825"/>
                </a:cubicBezTo>
                <a:cubicBezTo>
                  <a:pt x="327795" y="4810179"/>
                  <a:pt x="314729" y="4811964"/>
                  <a:pt x="301266" y="4817000"/>
                </a:cubicBezTo>
                <a:cubicBezTo>
                  <a:pt x="265781" y="4810886"/>
                  <a:pt x="231017" y="4816794"/>
                  <a:pt x="189886" y="4815871"/>
                </a:cubicBezTo>
                <a:cubicBezTo>
                  <a:pt x="147910" y="4802917"/>
                  <a:pt x="121702" y="4818738"/>
                  <a:pt x="77762" y="4817675"/>
                </a:cubicBezTo>
                <a:cubicBezTo>
                  <a:pt x="38733" y="4795315"/>
                  <a:pt x="44308" y="4840244"/>
                  <a:pt x="8164" y="4835320"/>
                </a:cubicBezTo>
                <a:lnTo>
                  <a:pt x="0" y="4832771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3DC251A-504E-49F2-AA10-2D8E09CCE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864" y="3925740"/>
            <a:ext cx="5198489" cy="564163"/>
          </a:xfrm>
          <a:prstGeom prst="rect">
            <a:avLst/>
          </a:prstGeom>
        </p:spPr>
        <p:txBody>
          <a:bodyPr spcFirstLastPara="1" vert="horz" wrap="square" lIns="68580" tIns="34290" rIns="68580" bIns="34290" rtlCol="0" anchor="b" anchorCtr="0">
            <a:normAutofit/>
          </a:bodyPr>
          <a:lstStyle/>
          <a:p>
            <a:r>
              <a:rPr lang="en-US" sz="2700">
                <a:solidFill>
                  <a:schemeClr val="tx1">
                    <a:lumMod val="85000"/>
                    <a:lumOff val="15000"/>
                  </a:schemeClr>
                </a:solidFill>
              </a:rPr>
              <a:t>A importância da Introdução!</a:t>
            </a:r>
          </a:p>
        </p:txBody>
      </p:sp>
    </p:spTree>
    <p:extLst>
      <p:ext uri="{BB962C8B-B14F-4D97-AF65-F5344CB8AC3E}">
        <p14:creationId xmlns:p14="http://schemas.microsoft.com/office/powerpoint/2010/main" val="26058322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1;p14">
            <a:extLst>
              <a:ext uri="{FF2B5EF4-FFF2-40B4-BE49-F238E27FC236}">
                <a16:creationId xmlns:a16="http://schemas.microsoft.com/office/drawing/2014/main" id="{A7CDD889-148E-9737-0080-313F82FCE94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9DA5F7-998B-4C2C-B156-00F004B64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417" y="3662659"/>
            <a:ext cx="2907065" cy="1167680"/>
          </a:xfrm>
        </p:spPr>
        <p:txBody>
          <a:bodyPr anchor="ctr">
            <a:normAutofit/>
          </a:bodyPr>
          <a:lstStyle/>
          <a:p>
            <a:r>
              <a:rPr lang="en-US" sz="2400"/>
              <a:t>Desenvolvimento: </a:t>
            </a:r>
            <a:br>
              <a:rPr lang="en-US" sz="2400"/>
            </a:br>
            <a:r>
              <a:rPr lang="en-US" sz="2400"/>
              <a:t>o seu conteúdo!</a:t>
            </a:r>
            <a:endParaRPr lang="pt-BR" sz="2400"/>
          </a:p>
        </p:txBody>
      </p:sp>
      <p:pic>
        <p:nvPicPr>
          <p:cNvPr id="1026" name="Picture 2" descr="Resultado de imagem para oratória">
            <a:extLst>
              <a:ext uri="{FF2B5EF4-FFF2-40B4-BE49-F238E27FC236}">
                <a16:creationId xmlns:a16="http://schemas.microsoft.com/office/drawing/2014/main" id="{9C213EFF-E487-4914-80DE-5BCAAB541E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"/>
          <a:stretch/>
        </p:blipFill>
        <p:spPr bwMode="auto">
          <a:xfrm>
            <a:off x="719404" y="273107"/>
            <a:ext cx="7777234" cy="290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A56A07AA-BD4C-4797-BDA8-E95FBCBF2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2040" y="3662659"/>
            <a:ext cx="4940186" cy="1167680"/>
          </a:xfrm>
        </p:spPr>
        <p:txBody>
          <a:bodyPr anchor="ctr">
            <a:normAutofit/>
          </a:bodyPr>
          <a:lstStyle/>
          <a:p>
            <a:r>
              <a:rPr lang="en-US" sz="1350"/>
              <a:t>Dados, informações, exemplos, fatos, números, comparações, testemunhos</a:t>
            </a:r>
          </a:p>
          <a:p>
            <a:r>
              <a:rPr lang="en-US" sz="1350"/>
              <a:t>O risco do humor – e boas alternativas a ele!</a:t>
            </a:r>
          </a:p>
        </p:txBody>
      </p:sp>
    </p:spTree>
    <p:extLst>
      <p:ext uri="{BB962C8B-B14F-4D97-AF65-F5344CB8AC3E}">
        <p14:creationId xmlns:p14="http://schemas.microsoft.com/office/powerpoint/2010/main" val="13760550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1;p14">
            <a:extLst>
              <a:ext uri="{FF2B5EF4-FFF2-40B4-BE49-F238E27FC236}">
                <a16:creationId xmlns:a16="http://schemas.microsoft.com/office/drawing/2014/main" id="{94A62C3C-B64D-8F9F-4F5B-1BCB77624AE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" y="-7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C4D46CD-03D1-448C-8183-3B481FD11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753" y="480060"/>
            <a:ext cx="2800511" cy="2674620"/>
          </a:xfrm>
        </p:spPr>
        <p:txBody>
          <a:bodyPr spcFirstLastPara="1" vert="horz" wrap="square" lIns="68580" tIns="34290" rIns="68580" bIns="34290" rtlCol="0" anchor="b" anchorCtr="0">
            <a:normAutofit/>
          </a:bodyPr>
          <a:lstStyle/>
          <a:p>
            <a:r>
              <a:rPr lang="en-US" sz="4050"/>
              <a:t>Conclusão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0FD087B-D3B6-48C0-A354-4F0EF4CA6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754" y="3477006"/>
            <a:ext cx="2800511" cy="1179576"/>
          </a:xfrm>
        </p:spPr>
        <p:txBody>
          <a:bodyPr spcFirstLastPara="1" vert="horz" wrap="square" lIns="68580" tIns="34290" rIns="68580" bIns="34290" rtlCol="0" anchor="t" anchorCtr="0">
            <a:normAutofit/>
          </a:bodyPr>
          <a:lstStyle/>
          <a:p>
            <a:pPr marL="0" indent="0">
              <a:buNone/>
            </a:pPr>
            <a:r>
              <a:rPr lang="en-US"/>
              <a:t>A cereja do bolo!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C01A7ACA-D429-41B9-AE0E-056F56EDE1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28" r="34520"/>
          <a:stretch/>
        </p:blipFill>
        <p:spPr>
          <a:xfrm>
            <a:off x="3983777" y="7"/>
            <a:ext cx="5159081" cy="5143493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97082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61;p14">
            <a:extLst>
              <a:ext uri="{FF2B5EF4-FFF2-40B4-BE49-F238E27FC236}">
                <a16:creationId xmlns:a16="http://schemas.microsoft.com/office/drawing/2014/main" id="{85A7A080-C773-6289-3A2D-3175418D626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" y="256784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C460C20-F5E8-427E-AA40-7D5AFF66F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688932"/>
            <a:ext cx="3276452" cy="1022726"/>
          </a:xfrm>
        </p:spPr>
        <p:txBody>
          <a:bodyPr anchor="b">
            <a:normAutofit fontScale="90000"/>
          </a:bodyPr>
          <a:lstStyle/>
          <a:p>
            <a:r>
              <a:rPr lang="pt-BR" sz="31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três dimensões da comunicação</a:t>
            </a:r>
            <a:endParaRPr lang="pt-BR" sz="315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E5D6255-722B-4E96-924C-5089144FC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2154674"/>
            <a:ext cx="3182692" cy="2490501"/>
          </a:xfrm>
        </p:spPr>
        <p:txBody>
          <a:bodyPr>
            <a:normAutofit/>
          </a:bodyPr>
          <a:lstStyle/>
          <a:p>
            <a:r>
              <a:rPr lang="pt-BR" sz="165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Intrapessoal</a:t>
            </a:r>
          </a:p>
          <a:p>
            <a:r>
              <a:rPr lang="pt-BR" sz="165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Interpessoal </a:t>
            </a:r>
          </a:p>
          <a:p>
            <a:r>
              <a:rPr lang="pt-BR" sz="165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público</a:t>
            </a:r>
            <a:endParaRPr lang="pt-BR" sz="165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CA98CB4-E55B-47A1-AEDB-D0BA47617C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7" r="24400" b="-1"/>
          <a:stretch/>
        </p:blipFill>
        <p:spPr bwMode="auto">
          <a:xfrm>
            <a:off x="3983777" y="7"/>
            <a:ext cx="5159081" cy="5143493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7633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1;p14">
            <a:extLst>
              <a:ext uri="{FF2B5EF4-FFF2-40B4-BE49-F238E27FC236}">
                <a16:creationId xmlns:a16="http://schemas.microsoft.com/office/drawing/2014/main" id="{FEC30DA6-32CF-45A7-0AD1-D6BA7CA786E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9B33D9D-0704-4939-94FA-A6153BD03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9971" y="1337969"/>
            <a:ext cx="3483938" cy="2166836"/>
          </a:xfrm>
        </p:spPr>
        <p:txBody>
          <a:bodyPr spcFirstLastPara="1" vert="horz" wrap="square" lIns="68580" tIns="34290" rIns="68580" bIns="34290" rtlCol="0" anchor="b" anchorCtr="0">
            <a:normAutofit fontScale="90000"/>
          </a:bodyPr>
          <a:lstStyle/>
          <a:p>
            <a:r>
              <a:rPr lang="en-US" sz="2850" dirty="0" err="1">
                <a:latin typeface="Batang" panose="02030600000101010101" pitchFamily="18" charset="-127"/>
                <a:ea typeface="Batang" panose="02030600000101010101" pitchFamily="18" charset="-127"/>
              </a:rPr>
              <a:t>Obrigada</a:t>
            </a:r>
            <a:r>
              <a:rPr lang="en-US" sz="2850" dirty="0">
                <a:latin typeface="Batang" panose="02030600000101010101" pitchFamily="18" charset="-127"/>
                <a:ea typeface="Batang" panose="02030600000101010101" pitchFamily="18" charset="-127"/>
              </a:rPr>
              <a:t>!</a:t>
            </a:r>
            <a:br>
              <a:rPr lang="en-US" sz="2850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br>
              <a:rPr lang="en-US" sz="2850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br>
              <a:rPr lang="en-US" sz="2850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en-US" sz="2850" dirty="0">
                <a:latin typeface="Batang" panose="02030600000101010101" pitchFamily="18" charset="-127"/>
                <a:ea typeface="Batang" panose="02030600000101010101" pitchFamily="18" charset="-127"/>
              </a:rPr>
              <a:t>Adriane Werner</a:t>
            </a:r>
            <a:br>
              <a:rPr lang="en-US" sz="2850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en-US" sz="2850" dirty="0">
                <a:latin typeface="Batang" panose="02030600000101010101" pitchFamily="18" charset="-127"/>
                <a:ea typeface="Batang" panose="02030600000101010101" pitchFamily="18" charset="-127"/>
              </a:rPr>
              <a:t>(41) 99701 8070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DA3EC57C-C617-4321-B5F0-3BB7546804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12158" b="-1"/>
          <a:stretch/>
        </p:blipFill>
        <p:spPr>
          <a:xfrm>
            <a:off x="15" y="7"/>
            <a:ext cx="4518101" cy="5143493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86762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61;p14">
            <a:extLst>
              <a:ext uri="{FF2B5EF4-FFF2-40B4-BE49-F238E27FC236}">
                <a16:creationId xmlns:a16="http://schemas.microsoft.com/office/drawing/2014/main" id="{1C1E536F-B7A0-F3C8-D494-8101210891C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" y="256784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492B4E85-756B-4CFB-B3E1-9B9F9E92B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5" t="13867" r="3754" b="-2"/>
          <a:stretch/>
        </p:blipFill>
        <p:spPr bwMode="auto">
          <a:xfrm>
            <a:off x="2987458" y="7"/>
            <a:ext cx="6156542" cy="514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2232833-A830-44C1-AD5B-A483BE5EC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21" y="870966"/>
            <a:ext cx="2578608" cy="843534"/>
          </a:xfrm>
        </p:spPr>
        <p:txBody>
          <a:bodyPr anchor="b">
            <a:normAutofit/>
          </a:bodyPr>
          <a:lstStyle/>
          <a:p>
            <a:r>
              <a:rPr lang="pt-BR" sz="2100"/>
              <a:t>Comunicação INTRAPESSOAL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90DC027-90D8-44E3-B4B3-6206EE68C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320" y="2038540"/>
            <a:ext cx="2709138" cy="2405444"/>
          </a:xfrm>
        </p:spPr>
        <p:txBody>
          <a:bodyPr anchor="t">
            <a:normAutofit/>
          </a:bodyPr>
          <a:lstStyle/>
          <a:p>
            <a:r>
              <a:rPr lang="pt-BR" dirty="0"/>
              <a:t>Diálogos internos</a:t>
            </a:r>
          </a:p>
          <a:p>
            <a:r>
              <a:rPr lang="pt-BR" dirty="0"/>
              <a:t>Autoconhecimento</a:t>
            </a:r>
          </a:p>
          <a:p>
            <a:r>
              <a:rPr lang="pt-BR" dirty="0"/>
              <a:t>Controle emocional </a:t>
            </a:r>
          </a:p>
        </p:txBody>
      </p:sp>
    </p:spTree>
    <p:extLst>
      <p:ext uri="{BB962C8B-B14F-4D97-AF65-F5344CB8AC3E}">
        <p14:creationId xmlns:p14="http://schemas.microsoft.com/office/powerpoint/2010/main" val="2280004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61;p14">
            <a:extLst>
              <a:ext uri="{FF2B5EF4-FFF2-40B4-BE49-F238E27FC236}">
                <a16:creationId xmlns:a16="http://schemas.microsoft.com/office/drawing/2014/main" id="{7C26AF46-E1D4-0BAA-B59F-1A8012C8C78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57FCB5B-F237-4495-8AA1-B0BE6163D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59" y="498325"/>
            <a:ext cx="3816367" cy="1200807"/>
          </a:xfrm>
        </p:spPr>
        <p:txBody>
          <a:bodyPr anchor="b">
            <a:normAutofit fontScale="90000"/>
          </a:bodyPr>
          <a:lstStyle/>
          <a:p>
            <a:r>
              <a:rPr lang="pt-BR" sz="4050" dirty="0"/>
              <a:t>Comunicação INTERPESSOAL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41D523E-6FAA-4C2C-8E4F-C9EDA95C5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2154674"/>
            <a:ext cx="3182692" cy="2490501"/>
          </a:xfrm>
        </p:spPr>
        <p:txBody>
          <a:bodyPr>
            <a:normAutofit/>
          </a:bodyPr>
          <a:lstStyle/>
          <a:p>
            <a:r>
              <a:rPr lang="pt-BR" sz="1275" dirty="0"/>
              <a:t>Representa a maior parte da comunicação cotidiana</a:t>
            </a:r>
          </a:p>
          <a:p>
            <a:r>
              <a:rPr lang="pt-BR" sz="1275" dirty="0"/>
              <a:t>Pode fortalecer relacionamentos</a:t>
            </a:r>
          </a:p>
          <a:p>
            <a:r>
              <a:rPr lang="pt-BR" sz="1275" dirty="0"/>
              <a:t>Melhorar trabalho em equipe</a:t>
            </a:r>
          </a:p>
          <a:p>
            <a:r>
              <a:rPr lang="pt-BR" sz="1275" dirty="0"/>
              <a:t>Assertividade</a:t>
            </a:r>
          </a:p>
          <a:p>
            <a:r>
              <a:rPr lang="pt-BR" sz="1275" dirty="0"/>
              <a:t>Clareza</a:t>
            </a:r>
          </a:p>
          <a:p>
            <a:r>
              <a:rPr lang="pt-BR" sz="1275" dirty="0"/>
              <a:t>Objetividade</a:t>
            </a:r>
          </a:p>
          <a:p>
            <a:r>
              <a:rPr lang="pt-BR" sz="1275" dirty="0"/>
              <a:t>Coesão</a:t>
            </a:r>
          </a:p>
          <a:p>
            <a:r>
              <a:rPr lang="pt-BR" sz="1275" dirty="0"/>
              <a:t>Coerência</a:t>
            </a:r>
          </a:p>
        </p:txBody>
      </p:sp>
      <p:pic>
        <p:nvPicPr>
          <p:cNvPr id="5" name="Picture 4" descr="Captura superior de uma representação de redes com figuras de adesivo.">
            <a:extLst>
              <a:ext uri="{FF2B5EF4-FFF2-40B4-BE49-F238E27FC236}">
                <a16:creationId xmlns:a16="http://schemas.microsoft.com/office/drawing/2014/main" id="{6EC1F5DF-DF62-6F01-A06D-5227944103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566" r="4733"/>
          <a:stretch/>
        </p:blipFill>
        <p:spPr>
          <a:xfrm>
            <a:off x="3983777" y="7"/>
            <a:ext cx="5159081" cy="5143493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40918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1;p14">
            <a:extLst>
              <a:ext uri="{FF2B5EF4-FFF2-40B4-BE49-F238E27FC236}">
                <a16:creationId xmlns:a16="http://schemas.microsoft.com/office/drawing/2014/main" id="{D31D23A2-F31D-DD99-9BD2-4F4A4F38521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1B6D5FA-C481-4CBA-BB2E-09E0472C7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940" y="1802371"/>
            <a:ext cx="2530602" cy="1198407"/>
          </a:xfrm>
        </p:spPr>
        <p:txBody>
          <a:bodyPr>
            <a:normAutofit/>
          </a:bodyPr>
          <a:lstStyle/>
          <a:p>
            <a:r>
              <a:rPr lang="pt-BR" dirty="0"/>
              <a:t>Comunicação Não Violenta</a:t>
            </a:r>
          </a:p>
        </p:txBody>
      </p:sp>
      <p:graphicFrame>
        <p:nvGraphicFramePr>
          <p:cNvPr id="7" name="Espaço Reservado para Conteúdo 4">
            <a:extLst>
              <a:ext uri="{FF2B5EF4-FFF2-40B4-BE49-F238E27FC236}">
                <a16:creationId xmlns:a16="http://schemas.microsoft.com/office/drawing/2014/main" id="{43C3B057-067D-41CD-9F6D-52575603CC5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819906" y="465294"/>
          <a:ext cx="4697730" cy="4128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22961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1;p14">
            <a:extLst>
              <a:ext uri="{FF2B5EF4-FFF2-40B4-BE49-F238E27FC236}">
                <a16:creationId xmlns:a16="http://schemas.microsoft.com/office/drawing/2014/main" id="{07EC90E5-1D6A-11DD-38DF-8EC3A573727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BFA3D4D-07FF-4F0F-832B-DCD4551BE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17892"/>
            <a:ext cx="2530602" cy="4175918"/>
          </a:xfrm>
        </p:spPr>
        <p:txBody>
          <a:bodyPr>
            <a:normAutofit/>
          </a:bodyPr>
          <a:lstStyle/>
          <a:p>
            <a:r>
              <a:rPr lang="pt-BR" sz="3900"/>
              <a:t>Você já percebeu que...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0024B8EF-D7A8-41A9-9E3A-1A7F6EBC7FB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819906" y="465294"/>
          <a:ext cx="4697730" cy="4128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77889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1;p14">
            <a:extLst>
              <a:ext uri="{FF2B5EF4-FFF2-40B4-BE49-F238E27FC236}">
                <a16:creationId xmlns:a16="http://schemas.microsoft.com/office/drawing/2014/main" id="{F638015A-AB41-99C1-DF3F-94FEA4759B9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DE671F2-C24E-463D-A932-8B74C3098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56" y="465294"/>
            <a:ext cx="2856201" cy="4128516"/>
          </a:xfrm>
        </p:spPr>
        <p:txBody>
          <a:bodyPr>
            <a:normAutofit/>
          </a:bodyPr>
          <a:lstStyle/>
          <a:p>
            <a:r>
              <a:rPr lang="pt-BR" sz="4500" dirty="0"/>
              <a:t>Como sou e como me veem? 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709111EF-D676-404B-9A0D-757DB9C6B2A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101292" y="465294"/>
          <a:ext cx="4697730" cy="4128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68290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61;p14">
            <a:extLst>
              <a:ext uri="{FF2B5EF4-FFF2-40B4-BE49-F238E27FC236}">
                <a16:creationId xmlns:a16="http://schemas.microsoft.com/office/drawing/2014/main" id="{AE6AF4AE-4508-2611-5569-B949CBDBDEFF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DE671F2-C24E-463D-A932-8B74C3098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967" y="1843363"/>
            <a:ext cx="2400300" cy="1389505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rgbClr val="FF0000"/>
                </a:solidFill>
              </a:rPr>
              <a:t>Como sou e como me veem?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C051247-46F8-49A3-A662-793FCD866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2" y="443509"/>
            <a:ext cx="5179868" cy="4189214"/>
          </a:xfrm>
        </p:spPr>
        <p:txBody>
          <a:bodyPr anchor="ctr">
            <a:normAutofit/>
          </a:bodyPr>
          <a:lstStyle/>
          <a:p>
            <a:r>
              <a:rPr lang="pt-BR"/>
              <a:t>Sou bom ouvinte?</a:t>
            </a:r>
          </a:p>
          <a:p>
            <a:r>
              <a:rPr lang="pt-BR"/>
              <a:t>“Compro a ideia” e me sinto engajado (a) aos objetivos da organização?</a:t>
            </a:r>
          </a:p>
          <a:p>
            <a:r>
              <a:rPr lang="pt-BR"/>
              <a:t>Consigo engajar meus colegas em torno de objetivos importantes para a organização?</a:t>
            </a:r>
          </a:p>
          <a:p>
            <a:r>
              <a:rPr lang="pt-BR"/>
              <a:t>Compreendo minhas necessidades e desejos específicos?</a:t>
            </a:r>
          </a:p>
          <a:p>
            <a:r>
              <a:rPr lang="pt-BR"/>
              <a:t>Sei expressar minhas necessidades e desejos específicos?</a:t>
            </a:r>
          </a:p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455167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795</Words>
  <Application>Microsoft Office PowerPoint</Application>
  <PresentationFormat>Apresentação na tela (16:9)</PresentationFormat>
  <Paragraphs>124</Paragraphs>
  <Slides>30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5" baseType="lpstr">
      <vt:lpstr>Arial</vt:lpstr>
      <vt:lpstr>Montserrat</vt:lpstr>
      <vt:lpstr>Calibri</vt:lpstr>
      <vt:lpstr>Batang</vt:lpstr>
      <vt:lpstr>Simple Light</vt:lpstr>
      <vt:lpstr>Apresentação do PowerPoint</vt:lpstr>
      <vt:lpstr>A importância da Comunicação nas organizações</vt:lpstr>
      <vt:lpstr>As três dimensões da comunicação</vt:lpstr>
      <vt:lpstr>Comunicação INTRAPESSOAL</vt:lpstr>
      <vt:lpstr>Comunicação INTERPESSOAL</vt:lpstr>
      <vt:lpstr>Comunicação Não Violenta</vt:lpstr>
      <vt:lpstr>Você já percebeu que...</vt:lpstr>
      <vt:lpstr>Como sou e como me veem? </vt:lpstr>
      <vt:lpstr>Como sou e como me veem? </vt:lpstr>
      <vt:lpstr>Como sou e como me veem? </vt:lpstr>
      <vt:lpstr>Comunicação Não Violenta 4 Passos</vt:lpstr>
      <vt:lpstr>Comunicação Não-Violenta</vt:lpstr>
      <vt:lpstr>Apresentação do PowerPoint</vt:lpstr>
      <vt:lpstr>Feedback Assertivo</vt:lpstr>
      <vt:lpstr>Feedback Assertivo</vt:lpstr>
      <vt:lpstr>Técnicas de motivação para si e para seus liderados</vt:lpstr>
      <vt:lpstr>Análise do Perfil</vt:lpstr>
      <vt:lpstr>Ao telefone e outras situações...</vt:lpstr>
      <vt:lpstr>Em reuniões e encontros presenciais ou remotos</vt:lpstr>
      <vt:lpstr>E quando tudo isso é por escrito?</vt:lpstr>
      <vt:lpstr>Oratória Descomplicada</vt:lpstr>
      <vt:lpstr>Por que temos medo de falar em público?</vt:lpstr>
      <vt:lpstr>Elementos da comunicação</vt:lpstr>
      <vt:lpstr>Interdependência entre  EMISSOR e RECEPTOR</vt:lpstr>
      <vt:lpstr>O que é o CÓDIGO?</vt:lpstr>
      <vt:lpstr>Linguagem Corporal</vt:lpstr>
      <vt:lpstr>A importância da Introdução!</vt:lpstr>
      <vt:lpstr>Desenvolvimento:  o seu conteúdo!</vt:lpstr>
      <vt:lpstr>Conclusão</vt:lpstr>
      <vt:lpstr>Obrigada!   Adriane Werner (41) 99701 8070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User</dc:creator>
  <cp:lastModifiedBy>Adriane Werner</cp:lastModifiedBy>
  <cp:revision>1</cp:revision>
  <dcterms:modified xsi:type="dcterms:W3CDTF">2026-03-30T16:26:23Z</dcterms:modified>
</cp:coreProperties>
</file>